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5" r:id="rId8"/>
    <p:sldId id="264" r:id="rId9"/>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61" d="100"/>
          <a:sy n="61" d="100"/>
        </p:scale>
        <p:origin x="8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CE8F53-6AED-44F9-88A3-ADE59EB9EA9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99DF527-2356-485D-94BC-A1C5AE2DBA63}">
      <dgm:prSet phldrT="[Text]"/>
      <dgm:spPr/>
      <dgm:t>
        <a:bodyPr/>
        <a:lstStyle/>
        <a:p>
          <a:r>
            <a:rPr lang="hi-IN" dirty="0"/>
            <a:t>योजना की रूपरेखा </a:t>
          </a:r>
          <a:endParaRPr lang="en-US" dirty="0"/>
        </a:p>
      </dgm:t>
    </dgm:pt>
    <dgm:pt modelId="{D9B95CE8-0A57-4AC9-A5A8-F4CB78FED452}" type="parTrans" cxnId="{B0EB419A-ADF2-4EC0-955E-4BB59CCB09A0}">
      <dgm:prSet/>
      <dgm:spPr/>
      <dgm:t>
        <a:bodyPr/>
        <a:lstStyle/>
        <a:p>
          <a:endParaRPr lang="en-US"/>
        </a:p>
      </dgm:t>
    </dgm:pt>
    <dgm:pt modelId="{B4163789-6EEE-438F-AF83-75BF65977649}" type="sibTrans" cxnId="{B0EB419A-ADF2-4EC0-955E-4BB59CCB09A0}">
      <dgm:prSet/>
      <dgm:spPr/>
      <dgm:t>
        <a:bodyPr/>
        <a:lstStyle/>
        <a:p>
          <a:endParaRPr lang="en-US"/>
        </a:p>
      </dgm:t>
    </dgm:pt>
    <dgm:pt modelId="{9126578C-CB9B-4EFF-9877-9C33F3B06AD6}">
      <dgm:prSet phldrT="[Text]"/>
      <dgm:spPr/>
      <dgm:t>
        <a:bodyPr/>
        <a:lstStyle/>
        <a:p>
          <a:r>
            <a:rPr lang="hi-IN" dirty="0"/>
            <a:t>प्रशिक्षण</a:t>
          </a:r>
          <a:endParaRPr lang="en-US" dirty="0"/>
        </a:p>
      </dgm:t>
    </dgm:pt>
    <dgm:pt modelId="{8E88700F-1B33-4DF9-895C-A35D7249266F}" type="parTrans" cxnId="{02C60582-914F-4180-A48F-ED09B0551347}">
      <dgm:prSet/>
      <dgm:spPr/>
      <dgm:t>
        <a:bodyPr/>
        <a:lstStyle/>
        <a:p>
          <a:endParaRPr lang="en-US"/>
        </a:p>
      </dgm:t>
    </dgm:pt>
    <dgm:pt modelId="{6B3D6B00-F46B-483C-93D3-E76F98ECA108}" type="sibTrans" cxnId="{02C60582-914F-4180-A48F-ED09B0551347}">
      <dgm:prSet/>
      <dgm:spPr/>
      <dgm:t>
        <a:bodyPr/>
        <a:lstStyle/>
        <a:p>
          <a:endParaRPr lang="en-US"/>
        </a:p>
      </dgm:t>
    </dgm:pt>
    <dgm:pt modelId="{43838AF1-F686-4F41-BF8D-315FFE4D4AD4}">
      <dgm:prSet phldrT="[Text]" custT="1"/>
      <dgm:spPr/>
      <dgm:t>
        <a:bodyPr/>
        <a:lstStyle/>
        <a:p>
          <a:pPr>
            <a:buFont typeface="Arial" panose="020B0604020202020204" pitchFamily="34" charset="0"/>
            <a:buNone/>
          </a:pPr>
          <a:r>
            <a:rPr lang="hi-IN" sz="1800" dirty="0">
              <a:latin typeface="Kokila" pitchFamily="34" charset="0"/>
              <a:cs typeface="Kokila" pitchFamily="34" charset="0"/>
            </a:rPr>
            <a:t>पीएलवी, वीएलई और पैनल</a:t>
          </a:r>
          <a:r>
            <a:rPr lang="en-IN" sz="1800" dirty="0">
              <a:latin typeface="Kokila" pitchFamily="34" charset="0"/>
              <a:cs typeface="Kokila" pitchFamily="34" charset="0"/>
            </a:rPr>
            <a:t> </a:t>
          </a:r>
          <a:r>
            <a:rPr lang="hi-IN" sz="1800" dirty="0">
              <a:latin typeface="Kokila" pitchFamily="34" charset="0"/>
              <a:cs typeface="Kokila" pitchFamily="34" charset="0"/>
            </a:rPr>
            <a:t>वकील के लिए :-</a:t>
          </a:r>
          <a:endParaRPr lang="en-US" sz="1800" dirty="0">
            <a:latin typeface="Kokila" pitchFamily="34" charset="0"/>
            <a:cs typeface="Kokila" pitchFamily="34" charset="0"/>
          </a:endParaRPr>
        </a:p>
      </dgm:t>
    </dgm:pt>
    <dgm:pt modelId="{28D76B08-DE72-417E-A70D-EE868E0A9C9B}" type="parTrans" cxnId="{4A22574F-5BC6-4BB5-83FE-785894862CAD}">
      <dgm:prSet/>
      <dgm:spPr/>
      <dgm:t>
        <a:bodyPr/>
        <a:lstStyle/>
        <a:p>
          <a:endParaRPr lang="en-US"/>
        </a:p>
      </dgm:t>
    </dgm:pt>
    <dgm:pt modelId="{8156D336-2C34-4915-82A0-4B77954632AE}" type="sibTrans" cxnId="{4A22574F-5BC6-4BB5-83FE-785894862CAD}">
      <dgm:prSet/>
      <dgm:spPr/>
      <dgm:t>
        <a:bodyPr/>
        <a:lstStyle/>
        <a:p>
          <a:endParaRPr lang="en-US"/>
        </a:p>
      </dgm:t>
    </dgm:pt>
    <dgm:pt modelId="{919E64FE-48E7-4B55-AD04-7560B9A17960}">
      <dgm:prSet phldrT="[Text]"/>
      <dgm:spPr/>
      <dgm:t>
        <a:bodyPr/>
        <a:lstStyle/>
        <a:p>
          <a:r>
            <a:rPr lang="hi-IN" dirty="0"/>
            <a:t>निगरानी एवं मूल्यांकन </a:t>
          </a:r>
          <a:endParaRPr lang="en-US" dirty="0"/>
        </a:p>
      </dgm:t>
    </dgm:pt>
    <dgm:pt modelId="{17E2BE2B-D38A-4AD3-8295-6F247AAED802}" type="parTrans" cxnId="{BD993BCB-8DB2-4627-B7B5-581E3EC9806A}">
      <dgm:prSet/>
      <dgm:spPr/>
      <dgm:t>
        <a:bodyPr/>
        <a:lstStyle/>
        <a:p>
          <a:endParaRPr lang="en-US"/>
        </a:p>
      </dgm:t>
    </dgm:pt>
    <dgm:pt modelId="{8446397D-DBC1-4481-9758-3400AF534551}" type="sibTrans" cxnId="{BD993BCB-8DB2-4627-B7B5-581E3EC9806A}">
      <dgm:prSet/>
      <dgm:spPr/>
      <dgm:t>
        <a:bodyPr/>
        <a:lstStyle/>
        <a:p>
          <a:endParaRPr lang="en-US"/>
        </a:p>
      </dgm:t>
    </dgm:pt>
    <dgm:pt modelId="{FEA4A457-4195-49B6-9194-6ECD700E1042}">
      <dgm:prSet phldrT="[Text]" custT="1"/>
      <dgm:spPr/>
      <dgm:t>
        <a:bodyPr/>
        <a:lstStyle/>
        <a:p>
          <a:pPr algn="just">
            <a:buFont typeface="Arial" panose="020B0604020202020204" pitchFamily="34" charset="0"/>
            <a:buChar char="•"/>
          </a:pPr>
          <a:r>
            <a:rPr lang="hi-IN" sz="1800" dirty="0">
              <a:latin typeface="Kokila" pitchFamily="34" charset="0"/>
              <a:cs typeface="Kokila" pitchFamily="34" charset="0"/>
            </a:rPr>
            <a:t>ऑनलाइन डैशबोर्ड के माध्यम से नियमित मॉनिटरिंग</a:t>
          </a:r>
          <a:r>
            <a:rPr lang="en-IN" sz="1800" dirty="0">
              <a:latin typeface="Kokila" pitchFamily="34" charset="0"/>
              <a:cs typeface="Kokila" pitchFamily="34" charset="0"/>
            </a:rPr>
            <a:t>;</a:t>
          </a:r>
          <a:endParaRPr lang="en-US" sz="1800" dirty="0">
            <a:latin typeface="Kokila" pitchFamily="34" charset="0"/>
            <a:cs typeface="Kokila" pitchFamily="34" charset="0"/>
          </a:endParaRPr>
        </a:p>
      </dgm:t>
    </dgm:pt>
    <dgm:pt modelId="{368CE565-8861-4958-95F2-BDAAD28298D3}" type="parTrans" cxnId="{B6716FC7-C21E-4DEC-BBB2-22844F61D2E2}">
      <dgm:prSet/>
      <dgm:spPr/>
      <dgm:t>
        <a:bodyPr/>
        <a:lstStyle/>
        <a:p>
          <a:endParaRPr lang="en-US"/>
        </a:p>
      </dgm:t>
    </dgm:pt>
    <dgm:pt modelId="{17C1FCE1-3035-4128-AA0F-074F4661DFB5}" type="sibTrans" cxnId="{B6716FC7-C21E-4DEC-BBB2-22844F61D2E2}">
      <dgm:prSet/>
      <dgm:spPr/>
      <dgm:t>
        <a:bodyPr/>
        <a:lstStyle/>
        <a:p>
          <a:endParaRPr lang="en-US"/>
        </a:p>
      </dgm:t>
    </dgm:pt>
    <dgm:pt modelId="{7DD5DD81-28C8-4446-9F93-D75AC94E4ABF}">
      <dgm:prSet phldrT="[Text]" custT="1"/>
      <dgm:spPr/>
      <dgm:t>
        <a:bodyPr/>
        <a:lstStyle/>
        <a:p>
          <a:pPr>
            <a:buFont typeface="Arial" panose="020B0604020202020204" pitchFamily="34" charset="0"/>
            <a:buChar char="•"/>
          </a:pPr>
          <a:r>
            <a:rPr lang="hi-IN" sz="1800" dirty="0">
              <a:latin typeface="Kokila" pitchFamily="34" charset="0"/>
              <a:cs typeface="Kokila" pitchFamily="34" charset="0"/>
            </a:rPr>
            <a:t>टेली-लॉ स्कीम की समग्र रूपरेखा बनाना ;</a:t>
          </a:r>
          <a:endParaRPr lang="en-US" sz="1800" dirty="0">
            <a:latin typeface="Kokila" pitchFamily="34" charset="0"/>
            <a:cs typeface="Kokila" pitchFamily="34" charset="0"/>
          </a:endParaRPr>
        </a:p>
      </dgm:t>
    </dgm:pt>
    <dgm:pt modelId="{8272E967-5477-41F0-A1B2-BF4A19C05DC4}" type="sibTrans" cxnId="{B6D4E209-4538-43E0-98FB-1098B25ABA32}">
      <dgm:prSet/>
      <dgm:spPr/>
      <dgm:t>
        <a:bodyPr/>
        <a:lstStyle/>
        <a:p>
          <a:endParaRPr lang="en-US"/>
        </a:p>
      </dgm:t>
    </dgm:pt>
    <dgm:pt modelId="{AF029E87-535E-40D9-9D7B-1A61B7C4E8D8}" type="parTrans" cxnId="{B6D4E209-4538-43E0-98FB-1098B25ABA32}">
      <dgm:prSet/>
      <dgm:spPr/>
      <dgm:t>
        <a:bodyPr/>
        <a:lstStyle/>
        <a:p>
          <a:endParaRPr lang="en-US"/>
        </a:p>
      </dgm:t>
    </dgm:pt>
    <dgm:pt modelId="{D6B5CF84-E61A-46AD-8489-7DEC80E00B5C}">
      <dgm:prSet/>
      <dgm:spPr/>
      <dgm:t>
        <a:bodyPr/>
        <a:lstStyle/>
        <a:p>
          <a:r>
            <a:rPr lang="hi-IN" dirty="0"/>
            <a:t>प्रचार और प्रसार  </a:t>
          </a:r>
          <a:endParaRPr lang="en-US" dirty="0"/>
        </a:p>
      </dgm:t>
    </dgm:pt>
    <dgm:pt modelId="{696B598B-0A53-4CD5-97BA-992443F58426}" type="parTrans" cxnId="{BB806965-C118-48D8-8CCA-9B6A15AFAB21}">
      <dgm:prSet/>
      <dgm:spPr/>
      <dgm:t>
        <a:bodyPr/>
        <a:lstStyle/>
        <a:p>
          <a:endParaRPr lang="en-US"/>
        </a:p>
      </dgm:t>
    </dgm:pt>
    <dgm:pt modelId="{43E005A4-601E-46D7-9C47-815961860A94}" type="sibTrans" cxnId="{BB806965-C118-48D8-8CCA-9B6A15AFAB21}">
      <dgm:prSet/>
      <dgm:spPr/>
      <dgm:t>
        <a:bodyPr/>
        <a:lstStyle/>
        <a:p>
          <a:endParaRPr lang="en-US"/>
        </a:p>
      </dgm:t>
    </dgm:pt>
    <dgm:pt modelId="{0EE5257A-7890-42C2-8DA2-4415D56B9675}">
      <dgm:prSet custT="1"/>
      <dgm:spPr/>
      <dgm:t>
        <a:bodyPr/>
        <a:lstStyle/>
        <a:p>
          <a:pPr>
            <a:buNone/>
          </a:pPr>
          <a:r>
            <a:rPr lang="hi-IN" sz="1800" dirty="0">
              <a:latin typeface="Kokila" pitchFamily="34" charset="0"/>
              <a:cs typeface="Kokila" pitchFamily="34" charset="0"/>
            </a:rPr>
            <a:t>निम्नलिखित की रुपरेखा  बनाना ;</a:t>
          </a:r>
          <a:endParaRPr lang="en-US" sz="1800" dirty="0">
            <a:latin typeface="Kokila" pitchFamily="34" charset="0"/>
            <a:cs typeface="Kokila" pitchFamily="34" charset="0"/>
          </a:endParaRPr>
        </a:p>
      </dgm:t>
    </dgm:pt>
    <dgm:pt modelId="{E843FD2B-D81E-4790-AF4B-AE7BA1F0CBED}" type="parTrans" cxnId="{8BFCBB1C-81A2-418E-95FB-B526B6D1CEDB}">
      <dgm:prSet/>
      <dgm:spPr/>
      <dgm:t>
        <a:bodyPr/>
        <a:lstStyle/>
        <a:p>
          <a:endParaRPr lang="en-US"/>
        </a:p>
      </dgm:t>
    </dgm:pt>
    <dgm:pt modelId="{CAAEE5E6-D29E-4FD8-8467-66C36FC5BA52}" type="sibTrans" cxnId="{8BFCBB1C-81A2-418E-95FB-B526B6D1CEDB}">
      <dgm:prSet/>
      <dgm:spPr/>
      <dgm:t>
        <a:bodyPr/>
        <a:lstStyle/>
        <a:p>
          <a:endParaRPr lang="en-US"/>
        </a:p>
      </dgm:t>
    </dgm:pt>
    <dgm:pt modelId="{523476B8-B058-4DE1-B06A-72E1B4AA29F5}">
      <dgm:prSet custT="1"/>
      <dgm:spPr/>
      <dgm:t>
        <a:bodyPr/>
        <a:lstStyle/>
        <a:p>
          <a:r>
            <a:rPr lang="hi-IN" sz="1800" dirty="0">
              <a:latin typeface="Kokila" pitchFamily="34" charset="0"/>
              <a:cs typeface="Kokila" pitchFamily="34" charset="0"/>
            </a:rPr>
            <a:t>योजना में दिशा निर्धारण के लिए सुझाव देना</a:t>
          </a:r>
          <a:r>
            <a:rPr lang="en-IN" sz="1800" dirty="0">
              <a:latin typeface="Kokila" pitchFamily="34" charset="0"/>
              <a:cs typeface="Kokila" pitchFamily="34" charset="0"/>
            </a:rPr>
            <a:t>;</a:t>
          </a:r>
        </a:p>
      </dgm:t>
    </dgm:pt>
    <dgm:pt modelId="{C3A97C16-6FDD-4597-96CE-B01F7AB716D7}" type="parTrans" cxnId="{1D3BD1B2-89B2-4FFA-82B9-18AF329794A2}">
      <dgm:prSet/>
      <dgm:spPr/>
      <dgm:t>
        <a:bodyPr/>
        <a:lstStyle/>
        <a:p>
          <a:endParaRPr lang="en-IN"/>
        </a:p>
      </dgm:t>
    </dgm:pt>
    <dgm:pt modelId="{F59F2CDB-1A89-4761-BC89-01BB5FCEB00D}" type="sibTrans" cxnId="{1D3BD1B2-89B2-4FFA-82B9-18AF329794A2}">
      <dgm:prSet/>
      <dgm:spPr/>
      <dgm:t>
        <a:bodyPr/>
        <a:lstStyle/>
        <a:p>
          <a:endParaRPr lang="en-IN"/>
        </a:p>
      </dgm:t>
    </dgm:pt>
    <dgm:pt modelId="{616F5CD9-F20C-4ED3-82F2-4707C6C66DF2}">
      <dgm:prSet custT="1"/>
      <dgm:spPr/>
      <dgm:t>
        <a:bodyPr/>
        <a:lstStyle/>
        <a:p>
          <a:r>
            <a:rPr lang="hi-IN" sz="1800" dirty="0">
              <a:latin typeface="Kokila" pitchFamily="34" charset="0"/>
              <a:cs typeface="Kokila" pitchFamily="34" charset="0"/>
            </a:rPr>
            <a:t>नालसा(</a:t>
          </a:r>
          <a:r>
            <a:rPr lang="en-IN" sz="1800" dirty="0">
              <a:latin typeface="Kokila" pitchFamily="34" charset="0"/>
              <a:cs typeface="Kokila" pitchFamily="34" charset="0"/>
            </a:rPr>
            <a:t>NALSA)</a:t>
          </a:r>
          <a:r>
            <a:rPr lang="hi-IN" sz="1800" dirty="0">
              <a:latin typeface="Kokila" pitchFamily="34" charset="0"/>
              <a:cs typeface="Kokila" pitchFamily="34" charset="0"/>
            </a:rPr>
            <a:t>; एसएलएसए</a:t>
          </a:r>
          <a:r>
            <a:rPr lang="en-IN" sz="1800" dirty="0">
              <a:latin typeface="Kokila" pitchFamily="34" charset="0"/>
              <a:cs typeface="Kokila" pitchFamily="34" charset="0"/>
            </a:rPr>
            <a:t>(SLSA)</a:t>
          </a:r>
          <a:r>
            <a:rPr lang="hi-IN" sz="1800" dirty="0">
              <a:latin typeface="Kokila" pitchFamily="34" charset="0"/>
              <a:cs typeface="Kokila" pitchFamily="34" charset="0"/>
            </a:rPr>
            <a:t> और  सी.एस.सी . (CSC) के बीच समन्वय करना ; </a:t>
          </a:r>
          <a:endParaRPr lang="en-IN" sz="1800" dirty="0">
            <a:latin typeface="Kokila" pitchFamily="34" charset="0"/>
            <a:cs typeface="Kokila" pitchFamily="34" charset="0"/>
          </a:endParaRPr>
        </a:p>
      </dgm:t>
    </dgm:pt>
    <dgm:pt modelId="{F9C62985-C7D1-4078-A95D-1301E7A11195}" type="parTrans" cxnId="{3BF0C8B1-B2DF-4755-9A04-9AC6A9427E30}">
      <dgm:prSet/>
      <dgm:spPr/>
      <dgm:t>
        <a:bodyPr/>
        <a:lstStyle/>
        <a:p>
          <a:endParaRPr lang="en-IN"/>
        </a:p>
      </dgm:t>
    </dgm:pt>
    <dgm:pt modelId="{60621A89-C021-4B33-9935-E50EB65DFA01}" type="sibTrans" cxnId="{3BF0C8B1-B2DF-4755-9A04-9AC6A9427E30}">
      <dgm:prSet/>
      <dgm:spPr/>
      <dgm:t>
        <a:bodyPr/>
        <a:lstStyle/>
        <a:p>
          <a:endParaRPr lang="en-IN"/>
        </a:p>
      </dgm:t>
    </dgm:pt>
    <dgm:pt modelId="{DBDD582D-775F-4AF3-A7E0-37E10716963A}">
      <dgm:prSet custT="1"/>
      <dgm:spPr/>
      <dgm:t>
        <a:bodyPr/>
        <a:lstStyle/>
        <a:p>
          <a:r>
            <a:rPr lang="hi-IN" sz="1800" dirty="0">
              <a:latin typeface="Kokila" pitchFamily="34" charset="0"/>
              <a:cs typeface="Kokila" pitchFamily="34" charset="0"/>
            </a:rPr>
            <a:t>प्रशिक्षण नियमावली (मैनुअल)</a:t>
          </a:r>
          <a:r>
            <a:rPr lang="en-IN" sz="1800" dirty="0">
              <a:latin typeface="Kokila" pitchFamily="34" charset="0"/>
              <a:cs typeface="Kokila" pitchFamily="34" charset="0"/>
            </a:rPr>
            <a:t>;</a:t>
          </a:r>
        </a:p>
      </dgm:t>
    </dgm:pt>
    <dgm:pt modelId="{DCAD99D8-7109-4650-8A1E-905DFB258557}" type="parTrans" cxnId="{0FEB0FEF-E2E2-44A2-9DC1-D7567AD6F425}">
      <dgm:prSet/>
      <dgm:spPr/>
      <dgm:t>
        <a:bodyPr/>
        <a:lstStyle/>
        <a:p>
          <a:endParaRPr lang="en-IN"/>
        </a:p>
      </dgm:t>
    </dgm:pt>
    <dgm:pt modelId="{35C70DB6-1BBF-4B73-B95E-FA26D0A07AE6}" type="sibTrans" cxnId="{0FEB0FEF-E2E2-44A2-9DC1-D7567AD6F425}">
      <dgm:prSet/>
      <dgm:spPr/>
      <dgm:t>
        <a:bodyPr/>
        <a:lstStyle/>
        <a:p>
          <a:endParaRPr lang="en-IN"/>
        </a:p>
      </dgm:t>
    </dgm:pt>
    <dgm:pt modelId="{203D8044-6099-4DA6-9EC5-E169CFC0A876}">
      <dgm:prSet custT="1"/>
      <dgm:spPr/>
      <dgm:t>
        <a:bodyPr/>
        <a:lstStyle/>
        <a:p>
          <a:r>
            <a:rPr lang="hi-IN" sz="1800" dirty="0">
              <a:latin typeface="Kokila" pitchFamily="34" charset="0"/>
              <a:cs typeface="Kokila" pitchFamily="34" charset="0"/>
            </a:rPr>
            <a:t>पर्चे</a:t>
          </a:r>
          <a:r>
            <a:rPr lang="en-IN" sz="1800" dirty="0">
              <a:latin typeface="Kokila" pitchFamily="34" charset="0"/>
              <a:cs typeface="Kokila" pitchFamily="34" charset="0"/>
            </a:rPr>
            <a:t> ;</a:t>
          </a:r>
        </a:p>
      </dgm:t>
    </dgm:pt>
    <dgm:pt modelId="{7227079D-D7BD-4AD8-8269-542B7AD7EA91}" type="parTrans" cxnId="{C886B884-C4DA-4B0B-B4B6-1D18281F9620}">
      <dgm:prSet/>
      <dgm:spPr/>
      <dgm:t>
        <a:bodyPr/>
        <a:lstStyle/>
        <a:p>
          <a:endParaRPr lang="en-IN"/>
        </a:p>
      </dgm:t>
    </dgm:pt>
    <dgm:pt modelId="{DCAD1B7C-A31B-4899-980A-003C57709627}" type="sibTrans" cxnId="{C886B884-C4DA-4B0B-B4B6-1D18281F9620}">
      <dgm:prSet/>
      <dgm:spPr/>
      <dgm:t>
        <a:bodyPr/>
        <a:lstStyle/>
        <a:p>
          <a:endParaRPr lang="en-IN"/>
        </a:p>
      </dgm:t>
    </dgm:pt>
    <dgm:pt modelId="{A03710A3-1634-4537-83F8-3F78EA2F9CF6}">
      <dgm:prSet custT="1"/>
      <dgm:spPr/>
      <dgm:t>
        <a:bodyPr/>
        <a:lstStyle/>
        <a:p>
          <a:r>
            <a:rPr lang="hi-IN" sz="1800" dirty="0">
              <a:latin typeface="Kokila" pitchFamily="34" charset="0"/>
              <a:cs typeface="Kokila" pitchFamily="34" charset="0"/>
            </a:rPr>
            <a:t>विवरणिका (ब्रोशर) </a:t>
          </a:r>
          <a:r>
            <a:rPr lang="en-IN" sz="1800" dirty="0">
              <a:latin typeface="Kokila" pitchFamily="34" charset="0"/>
              <a:cs typeface="Kokila" pitchFamily="34" charset="0"/>
            </a:rPr>
            <a:t>;</a:t>
          </a:r>
        </a:p>
      </dgm:t>
    </dgm:pt>
    <dgm:pt modelId="{771D9163-3358-43E7-AB49-A0B51742654C}" type="parTrans" cxnId="{5B0B01D6-C9D5-49B7-9D57-A89DDD03DCD8}">
      <dgm:prSet/>
      <dgm:spPr/>
      <dgm:t>
        <a:bodyPr/>
        <a:lstStyle/>
        <a:p>
          <a:endParaRPr lang="en-IN"/>
        </a:p>
      </dgm:t>
    </dgm:pt>
    <dgm:pt modelId="{2133CE59-9CB0-442A-BA47-4A9E289A3492}" type="sibTrans" cxnId="{5B0B01D6-C9D5-49B7-9D57-A89DDD03DCD8}">
      <dgm:prSet/>
      <dgm:spPr/>
      <dgm:t>
        <a:bodyPr/>
        <a:lstStyle/>
        <a:p>
          <a:endParaRPr lang="en-IN"/>
        </a:p>
      </dgm:t>
    </dgm:pt>
    <dgm:pt modelId="{1B40DA40-3045-49FD-8F63-65D981FC2D06}">
      <dgm:prSet custT="1"/>
      <dgm:spPr/>
      <dgm:t>
        <a:bodyPr/>
        <a:lstStyle/>
        <a:p>
          <a:r>
            <a:rPr lang="hi-IN" sz="1800" dirty="0">
              <a:latin typeface="Kokila" pitchFamily="34" charset="0"/>
              <a:cs typeface="Kokila" pitchFamily="34" charset="0"/>
            </a:rPr>
            <a:t>चयनित सीएससी में प्रदर्शित  किए जाने वाले बैनर </a:t>
          </a:r>
          <a:r>
            <a:rPr lang="en-IN" sz="1800" dirty="0">
              <a:latin typeface="Kokila" pitchFamily="34" charset="0"/>
              <a:cs typeface="Kokila" pitchFamily="34" charset="0"/>
            </a:rPr>
            <a:t>;</a:t>
          </a:r>
        </a:p>
      </dgm:t>
    </dgm:pt>
    <dgm:pt modelId="{A8D24A5E-E465-4247-9780-3F897FFA1752}" type="parTrans" cxnId="{960ED72C-2FDB-43D6-B323-E8CB83DBAA69}">
      <dgm:prSet/>
      <dgm:spPr/>
      <dgm:t>
        <a:bodyPr/>
        <a:lstStyle/>
        <a:p>
          <a:endParaRPr lang="en-IN"/>
        </a:p>
      </dgm:t>
    </dgm:pt>
    <dgm:pt modelId="{AD3E41B8-719E-4E20-8A70-EA3E49FE2676}" type="sibTrans" cxnId="{960ED72C-2FDB-43D6-B323-E8CB83DBAA69}">
      <dgm:prSet/>
      <dgm:spPr/>
      <dgm:t>
        <a:bodyPr/>
        <a:lstStyle/>
        <a:p>
          <a:endParaRPr lang="en-IN"/>
        </a:p>
      </dgm:t>
    </dgm:pt>
    <dgm:pt modelId="{5039C2A2-4CF3-41B1-BF43-525BB125E95F}">
      <dgm:prSet custT="1"/>
      <dgm:spPr/>
      <dgm:t>
        <a:bodyPr/>
        <a:lstStyle/>
        <a:p>
          <a:r>
            <a:rPr lang="hi-IN" sz="1800" dirty="0">
              <a:latin typeface="Kokila" pitchFamily="34" charset="0"/>
              <a:cs typeface="Kokila" pitchFamily="34" charset="0"/>
            </a:rPr>
            <a:t> प्रवेश प्रशिक्षण;</a:t>
          </a:r>
          <a:endParaRPr lang="en-IN" sz="1800" dirty="0">
            <a:latin typeface="Kokila" pitchFamily="34" charset="0"/>
            <a:cs typeface="Kokila" pitchFamily="34" charset="0"/>
          </a:endParaRPr>
        </a:p>
      </dgm:t>
    </dgm:pt>
    <dgm:pt modelId="{40571B3B-38F8-4357-BBAE-C45870B1CF24}" type="parTrans" cxnId="{95E628D1-32EF-4926-8DA0-557EF8704696}">
      <dgm:prSet/>
      <dgm:spPr/>
      <dgm:t>
        <a:bodyPr/>
        <a:lstStyle/>
        <a:p>
          <a:endParaRPr lang="en-IN"/>
        </a:p>
      </dgm:t>
    </dgm:pt>
    <dgm:pt modelId="{1B38DBC2-8D84-40BD-9E31-A6A17671F39F}" type="sibTrans" cxnId="{95E628D1-32EF-4926-8DA0-557EF8704696}">
      <dgm:prSet/>
      <dgm:spPr/>
      <dgm:t>
        <a:bodyPr/>
        <a:lstStyle/>
        <a:p>
          <a:endParaRPr lang="en-IN"/>
        </a:p>
      </dgm:t>
    </dgm:pt>
    <dgm:pt modelId="{330AC22E-9EBC-4B8C-B3EA-8CBE7E78251C}">
      <dgm:prSet custT="1"/>
      <dgm:spPr/>
      <dgm:t>
        <a:bodyPr/>
        <a:lstStyle/>
        <a:p>
          <a:r>
            <a:rPr lang="hi-IN" sz="1800" dirty="0">
              <a:latin typeface="Kokila" pitchFamily="34" charset="0"/>
              <a:cs typeface="Kokila" pitchFamily="34" charset="0"/>
            </a:rPr>
            <a:t> रिफ्रेशर ट्रेनिंग (छह महीने बाद)</a:t>
          </a:r>
          <a:r>
            <a:rPr lang="en-IN" sz="1800" dirty="0">
              <a:latin typeface="Kokila" pitchFamily="34" charset="0"/>
              <a:cs typeface="Kokila" pitchFamily="34" charset="0"/>
            </a:rPr>
            <a:t>;</a:t>
          </a:r>
        </a:p>
      </dgm:t>
    </dgm:pt>
    <dgm:pt modelId="{2B358500-E0E5-484D-BC06-9A0233D5F944}" type="parTrans" cxnId="{7075AFC2-1984-4765-AE83-431F2FD5725C}">
      <dgm:prSet/>
      <dgm:spPr/>
      <dgm:t>
        <a:bodyPr/>
        <a:lstStyle/>
        <a:p>
          <a:endParaRPr lang="en-IN"/>
        </a:p>
      </dgm:t>
    </dgm:pt>
    <dgm:pt modelId="{7A45D703-3EB5-41B2-851E-5EF1380AFE50}" type="sibTrans" cxnId="{7075AFC2-1984-4765-AE83-431F2FD5725C}">
      <dgm:prSet/>
      <dgm:spPr/>
      <dgm:t>
        <a:bodyPr/>
        <a:lstStyle/>
        <a:p>
          <a:endParaRPr lang="en-IN"/>
        </a:p>
      </dgm:t>
    </dgm:pt>
    <dgm:pt modelId="{FFD35143-361F-4F46-9F6D-D594FCC85FB8}">
      <dgm:prSet custT="1"/>
      <dgm:spPr/>
      <dgm:t>
        <a:bodyPr/>
        <a:lstStyle/>
        <a:p>
          <a:r>
            <a:rPr lang="hi-IN" sz="1800" dirty="0">
              <a:latin typeface="Kokila" pitchFamily="34" charset="0"/>
              <a:cs typeface="Kokila" pitchFamily="34" charset="0"/>
            </a:rPr>
            <a:t>उन मामलों की सांकेतिक सूची प्रदान करना जिन पर  कानूनी सलाह मांगने के लिए पंजीकृत किया जा सकता है एवं ऐसे  मामले जिन्हें टेली-लॉ पोर्टल पर पंजीकृत नहीं किया जाना है </a:t>
          </a:r>
          <a:r>
            <a:rPr lang="en-IN" sz="1800" dirty="0">
              <a:latin typeface="Kokila" pitchFamily="34" charset="0"/>
              <a:cs typeface="Kokila" pitchFamily="34" charset="0"/>
            </a:rPr>
            <a:t>;</a:t>
          </a:r>
          <a:r>
            <a:rPr lang="hi-IN" sz="2000" dirty="0">
              <a:latin typeface="Kokila" pitchFamily="34" charset="0"/>
              <a:cs typeface="Kokila" pitchFamily="34" charset="0"/>
            </a:rPr>
            <a:t> </a:t>
          </a:r>
          <a:endParaRPr lang="en-IN" sz="2000" dirty="0">
            <a:latin typeface="Kokila" pitchFamily="34" charset="0"/>
            <a:cs typeface="Kokila" pitchFamily="34" charset="0"/>
          </a:endParaRPr>
        </a:p>
      </dgm:t>
    </dgm:pt>
    <dgm:pt modelId="{C944E77C-D166-4E9D-83FF-FBC223F657FA}" type="parTrans" cxnId="{024A1A11-22BE-413B-B537-4D358600507F}">
      <dgm:prSet/>
      <dgm:spPr/>
      <dgm:t>
        <a:bodyPr/>
        <a:lstStyle/>
        <a:p>
          <a:endParaRPr lang="en-IN"/>
        </a:p>
      </dgm:t>
    </dgm:pt>
    <dgm:pt modelId="{AB521E08-AA63-4A13-A403-5018E6DA8D4F}" type="sibTrans" cxnId="{024A1A11-22BE-413B-B537-4D358600507F}">
      <dgm:prSet/>
      <dgm:spPr/>
      <dgm:t>
        <a:bodyPr/>
        <a:lstStyle/>
        <a:p>
          <a:endParaRPr lang="en-IN"/>
        </a:p>
      </dgm:t>
    </dgm:pt>
    <dgm:pt modelId="{3EDEB0B7-375B-459D-B404-76E3951705D5}">
      <dgm:prSet custT="1"/>
      <dgm:spPr/>
      <dgm:t>
        <a:bodyPr/>
        <a:lstStyle/>
        <a:p>
          <a:pPr algn="l"/>
          <a:r>
            <a:rPr lang="hi-IN" sz="1800" dirty="0">
              <a:latin typeface="Kokila" pitchFamily="34" charset="0"/>
              <a:cs typeface="Kokila" pitchFamily="34" charset="0"/>
            </a:rPr>
            <a:t>पीएलवी; वीएलई और पैनल वकील से फीडबैक लेना </a:t>
          </a:r>
          <a:r>
            <a:rPr lang="en-IN" sz="1800" dirty="0">
              <a:latin typeface="Kokila" pitchFamily="34" charset="0"/>
              <a:cs typeface="Kokila" pitchFamily="34" charset="0"/>
            </a:rPr>
            <a:t>;</a:t>
          </a:r>
        </a:p>
      </dgm:t>
    </dgm:pt>
    <dgm:pt modelId="{BE0F7C44-114C-4A1F-B8AA-A62C7D2010D8}" type="parTrans" cxnId="{F40931DF-0470-4962-849D-CA8AF950CC0F}">
      <dgm:prSet/>
      <dgm:spPr/>
      <dgm:t>
        <a:bodyPr/>
        <a:lstStyle/>
        <a:p>
          <a:endParaRPr lang="en-IN"/>
        </a:p>
      </dgm:t>
    </dgm:pt>
    <dgm:pt modelId="{B8D5866B-2F36-4A9F-BE2E-2B3103BE5D65}" type="sibTrans" cxnId="{F40931DF-0470-4962-849D-CA8AF950CC0F}">
      <dgm:prSet/>
      <dgm:spPr/>
      <dgm:t>
        <a:bodyPr/>
        <a:lstStyle/>
        <a:p>
          <a:endParaRPr lang="en-IN"/>
        </a:p>
      </dgm:t>
    </dgm:pt>
    <dgm:pt modelId="{70319048-C8FF-462D-AD51-2D0302AE9795}">
      <dgm:prSet custT="1"/>
      <dgm:spPr/>
      <dgm:t>
        <a:bodyPr/>
        <a:lstStyle/>
        <a:p>
          <a:pPr algn="l"/>
          <a:r>
            <a:rPr lang="hi-IN" sz="1800" dirty="0">
              <a:latin typeface="Kokila" pitchFamily="34" charset="0"/>
              <a:cs typeface="Kokila" pitchFamily="34" charset="0"/>
            </a:rPr>
            <a:t>CSC राज्य टीम और एसएलएसए </a:t>
          </a:r>
          <a:r>
            <a:rPr lang="en-IN" sz="1800" dirty="0">
              <a:latin typeface="Kokila" pitchFamily="34" charset="0"/>
              <a:cs typeface="Kokila" pitchFamily="34" charset="0"/>
            </a:rPr>
            <a:t>(SLSA)</a:t>
          </a:r>
          <a:r>
            <a:rPr lang="hi-IN" sz="1800" dirty="0">
              <a:latin typeface="Kokila" pitchFamily="34" charset="0"/>
              <a:cs typeface="Kokila" pitchFamily="34" charset="0"/>
            </a:rPr>
            <a:t>/ डीएलएसए </a:t>
          </a:r>
          <a:r>
            <a:rPr lang="en-IN" sz="1800" dirty="0">
              <a:latin typeface="Kokila" pitchFamily="34" charset="0"/>
              <a:cs typeface="Kokila" pitchFamily="34" charset="0"/>
            </a:rPr>
            <a:t>(DLSA)</a:t>
          </a:r>
          <a:r>
            <a:rPr lang="hi-IN" sz="1800" dirty="0">
              <a:latin typeface="Kokila" pitchFamily="34" charset="0"/>
              <a:cs typeface="Kokila" pitchFamily="34" charset="0"/>
            </a:rPr>
            <a:t> के साथ वीडियो कॉन्फ्रेंसिंग (वीसी</a:t>
          </a:r>
          <a:r>
            <a:rPr lang="en-IN" sz="1800" dirty="0">
              <a:latin typeface="Kokila" pitchFamily="34" charset="0"/>
              <a:cs typeface="Kokila" pitchFamily="34" charset="0"/>
            </a:rPr>
            <a:t>/VC</a:t>
          </a:r>
          <a:r>
            <a:rPr lang="hi-IN" sz="1800" dirty="0">
              <a:latin typeface="Kokila" pitchFamily="34" charset="0"/>
              <a:cs typeface="Kokila" pitchFamily="34" charset="0"/>
            </a:rPr>
            <a:t>) और स्काइपे</a:t>
          </a:r>
          <a:r>
            <a:rPr lang="en-IN" sz="1800" dirty="0">
              <a:latin typeface="Kokila" pitchFamily="34" charset="0"/>
              <a:cs typeface="Kokila" pitchFamily="34" charset="0"/>
            </a:rPr>
            <a:t>(skype)</a:t>
          </a:r>
          <a:r>
            <a:rPr lang="hi-IN" sz="1800" dirty="0">
              <a:latin typeface="Kokila" pitchFamily="34" charset="0"/>
              <a:cs typeface="Kokila" pitchFamily="34" charset="0"/>
            </a:rPr>
            <a:t> मासिक आधार पर वार्ता करना ;</a:t>
          </a:r>
          <a:endParaRPr lang="en-IN" sz="1800" dirty="0">
            <a:latin typeface="Kokila" pitchFamily="34" charset="0"/>
            <a:cs typeface="Kokila" pitchFamily="34" charset="0"/>
          </a:endParaRPr>
        </a:p>
      </dgm:t>
    </dgm:pt>
    <dgm:pt modelId="{C70A68FA-0FEA-4321-9FC9-02006B04959B}" type="parTrans" cxnId="{F20F0B54-CCC6-4E58-B7C6-B1F389D786BE}">
      <dgm:prSet/>
      <dgm:spPr/>
      <dgm:t>
        <a:bodyPr/>
        <a:lstStyle/>
        <a:p>
          <a:endParaRPr lang="en-IN"/>
        </a:p>
      </dgm:t>
    </dgm:pt>
    <dgm:pt modelId="{A696D078-D13D-4367-B2DD-973C1B5F5A59}" type="sibTrans" cxnId="{F20F0B54-CCC6-4E58-B7C6-B1F389D786BE}">
      <dgm:prSet/>
      <dgm:spPr/>
      <dgm:t>
        <a:bodyPr/>
        <a:lstStyle/>
        <a:p>
          <a:endParaRPr lang="en-IN"/>
        </a:p>
      </dgm:t>
    </dgm:pt>
    <dgm:pt modelId="{FAED2801-1F5B-47E1-8936-1960038BF953}">
      <dgm:prSet custT="1"/>
      <dgm:spPr/>
      <dgm:t>
        <a:bodyPr/>
        <a:lstStyle/>
        <a:p>
          <a:pPr algn="l"/>
          <a:r>
            <a:rPr lang="hi-IN" sz="1800" dirty="0">
              <a:latin typeface="Kokila" pitchFamily="34" charset="0"/>
              <a:cs typeface="Kokila" pitchFamily="34" charset="0"/>
            </a:rPr>
            <a:t>साप्ताहिक आधार पर सीएससी</a:t>
          </a:r>
          <a:r>
            <a:rPr lang="en-IN" sz="1800" dirty="0">
              <a:latin typeface="Kokila" pitchFamily="34" charset="0"/>
              <a:cs typeface="Kokila" pitchFamily="34" charset="0"/>
            </a:rPr>
            <a:t>(CSC)</a:t>
          </a:r>
          <a:r>
            <a:rPr lang="hi-IN" sz="1800" dirty="0">
              <a:latin typeface="Kokila" pitchFamily="34" charset="0"/>
              <a:cs typeface="Kokila" pitchFamily="34" charset="0"/>
            </a:rPr>
            <a:t> के साथ पंजीकृत मामलों से</a:t>
          </a:r>
          <a:r>
            <a:rPr lang="en-IN" sz="1800" dirty="0">
              <a:latin typeface="Kokila" pitchFamily="34" charset="0"/>
              <a:cs typeface="Kokila" pitchFamily="34" charset="0"/>
            </a:rPr>
            <a:t> </a:t>
          </a:r>
          <a:r>
            <a:rPr lang="hi-IN" sz="1800" dirty="0">
              <a:latin typeface="Kokila" pitchFamily="34" charset="0"/>
              <a:cs typeface="Kokila" pitchFamily="34" charset="0"/>
            </a:rPr>
            <a:t>सम्बन्धित बिलों का सत्यापन एवं राशि निर्गत करने के समबन्ध   में  बैठक ;</a:t>
          </a:r>
          <a:endParaRPr lang="en-IN" sz="1800" dirty="0">
            <a:latin typeface="Kokila" pitchFamily="34" charset="0"/>
            <a:cs typeface="Kokila" pitchFamily="34" charset="0"/>
          </a:endParaRPr>
        </a:p>
      </dgm:t>
    </dgm:pt>
    <dgm:pt modelId="{122F535A-9FCE-4BA0-9EAB-DB22B21CFB74}" type="parTrans" cxnId="{067A4DCA-D3FB-43EF-BE6C-7867E765535A}">
      <dgm:prSet/>
      <dgm:spPr/>
      <dgm:t>
        <a:bodyPr/>
        <a:lstStyle/>
        <a:p>
          <a:endParaRPr lang="en-IN"/>
        </a:p>
      </dgm:t>
    </dgm:pt>
    <dgm:pt modelId="{3A3E422E-D95F-42F8-A874-989A34C792AC}" type="sibTrans" cxnId="{067A4DCA-D3FB-43EF-BE6C-7867E765535A}">
      <dgm:prSet/>
      <dgm:spPr/>
      <dgm:t>
        <a:bodyPr/>
        <a:lstStyle/>
        <a:p>
          <a:endParaRPr lang="en-IN"/>
        </a:p>
      </dgm:t>
    </dgm:pt>
    <dgm:pt modelId="{F97147AE-8A44-49B3-BF5F-351057F79023}">
      <dgm:prSet custT="1"/>
      <dgm:spPr/>
      <dgm:t>
        <a:bodyPr/>
        <a:lstStyle/>
        <a:p>
          <a:pPr algn="l"/>
          <a:r>
            <a:rPr lang="hi-IN" sz="1800" dirty="0">
              <a:latin typeface="Kokila" pitchFamily="34" charset="0"/>
              <a:cs typeface="Kokila" pitchFamily="34" charset="0"/>
            </a:rPr>
            <a:t>तृतीय पक्ष द्वारा मूल्यांकन ।</a:t>
          </a:r>
          <a:endParaRPr lang="en-IN" sz="1800" dirty="0">
            <a:latin typeface="Kokila" pitchFamily="34" charset="0"/>
            <a:cs typeface="Kokila" pitchFamily="34" charset="0"/>
          </a:endParaRPr>
        </a:p>
      </dgm:t>
    </dgm:pt>
    <dgm:pt modelId="{C909AE4B-D3FC-48DF-A40C-573B3369624C}" type="parTrans" cxnId="{271B6033-19F5-45D5-8C40-F10CDC0752C4}">
      <dgm:prSet/>
      <dgm:spPr/>
      <dgm:t>
        <a:bodyPr/>
        <a:lstStyle/>
        <a:p>
          <a:endParaRPr lang="en-IN"/>
        </a:p>
      </dgm:t>
    </dgm:pt>
    <dgm:pt modelId="{B5306852-E628-4276-90CD-E6FF9C75336E}" type="sibTrans" cxnId="{271B6033-19F5-45D5-8C40-F10CDC0752C4}">
      <dgm:prSet/>
      <dgm:spPr/>
      <dgm:t>
        <a:bodyPr/>
        <a:lstStyle/>
        <a:p>
          <a:endParaRPr lang="en-IN"/>
        </a:p>
      </dgm:t>
    </dgm:pt>
    <dgm:pt modelId="{8A0E7C42-40C2-4380-8A5C-9453996638C0}">
      <dgm:prSet phldrT="[Text]" custT="1"/>
      <dgm:spPr/>
      <dgm:t>
        <a:bodyPr/>
        <a:lstStyle/>
        <a:p>
          <a:pPr algn="just">
            <a:buFont typeface="Arial" panose="020B0604020202020204" pitchFamily="34" charset="0"/>
            <a:buChar char="•"/>
          </a:pPr>
          <a:r>
            <a:rPr lang="hi-IN" sz="1800" dirty="0">
              <a:latin typeface="Kokila" pitchFamily="34" charset="0"/>
              <a:cs typeface="Kokila" pitchFamily="34" charset="0"/>
            </a:rPr>
            <a:t>न्याय विभाग की </a:t>
          </a:r>
          <a:r>
            <a:rPr lang="en-IN" sz="1800" dirty="0">
              <a:latin typeface="Kokila" pitchFamily="34" charset="0"/>
              <a:cs typeface="Kokila" pitchFamily="34" charset="0"/>
            </a:rPr>
            <a:t>Access to Justice </a:t>
          </a:r>
          <a:r>
            <a:rPr lang="hi-IN" sz="1800" dirty="0">
              <a:latin typeface="Kokila" pitchFamily="34" charset="0"/>
              <a:cs typeface="Kokila" pitchFamily="34" charset="0"/>
            </a:rPr>
            <a:t>टीम </a:t>
          </a:r>
          <a:r>
            <a:rPr lang="en-IN" sz="1800" dirty="0">
              <a:latin typeface="Kokila" pitchFamily="34" charset="0"/>
              <a:cs typeface="Kokila" pitchFamily="34" charset="0"/>
            </a:rPr>
            <a:t> </a:t>
          </a:r>
          <a:r>
            <a:rPr lang="hi-IN" sz="1800" dirty="0">
              <a:latin typeface="Kokila" pitchFamily="34" charset="0"/>
              <a:cs typeface="Kokila" pitchFamily="34" charset="0"/>
            </a:rPr>
            <a:t>द्वारा मासिक निगरानी दौरा;</a:t>
          </a:r>
          <a:endParaRPr lang="en-US" sz="1800" dirty="0">
            <a:latin typeface="Kokila" pitchFamily="34" charset="0"/>
            <a:cs typeface="Kokila" pitchFamily="34" charset="0"/>
          </a:endParaRPr>
        </a:p>
      </dgm:t>
    </dgm:pt>
    <dgm:pt modelId="{C08C39F5-1BD6-4514-B927-56255C2FB6AF}" type="parTrans" cxnId="{B1A9B798-76D3-477B-8734-366CE8AFE709}">
      <dgm:prSet/>
      <dgm:spPr/>
      <dgm:t>
        <a:bodyPr/>
        <a:lstStyle/>
        <a:p>
          <a:endParaRPr lang="en-US"/>
        </a:p>
      </dgm:t>
    </dgm:pt>
    <dgm:pt modelId="{9B6FF00F-757C-4D4A-B19E-2B7CD1656681}" type="sibTrans" cxnId="{B1A9B798-76D3-477B-8734-366CE8AFE709}">
      <dgm:prSet/>
      <dgm:spPr/>
      <dgm:t>
        <a:bodyPr/>
        <a:lstStyle/>
        <a:p>
          <a:endParaRPr lang="en-US"/>
        </a:p>
      </dgm:t>
    </dgm:pt>
    <dgm:pt modelId="{58260B3C-F95E-4D7F-8C82-B5A3D2315A8B}" type="pres">
      <dgm:prSet presAssocID="{84CE8F53-6AED-44F9-88A3-ADE59EB9EA9D}" presName="Name0" presStyleCnt="0">
        <dgm:presLayoutVars>
          <dgm:dir/>
          <dgm:animLvl val="lvl"/>
          <dgm:resizeHandles val="exact"/>
        </dgm:presLayoutVars>
      </dgm:prSet>
      <dgm:spPr/>
    </dgm:pt>
    <dgm:pt modelId="{CBFC0DDE-1C66-485C-A956-1EFD56AC9040}" type="pres">
      <dgm:prSet presAssocID="{499DF527-2356-485D-94BC-A1C5AE2DBA63}" presName="composite" presStyleCnt="0"/>
      <dgm:spPr/>
    </dgm:pt>
    <dgm:pt modelId="{0590B76D-A529-4102-93D0-127A9DE27423}" type="pres">
      <dgm:prSet presAssocID="{499DF527-2356-485D-94BC-A1C5AE2DBA63}" presName="parTx" presStyleLbl="alignNode1" presStyleIdx="0" presStyleCnt="4" custScaleX="78783" custLinFactNeighborX="14409" custLinFactNeighborY="-5679">
        <dgm:presLayoutVars>
          <dgm:chMax val="0"/>
          <dgm:chPref val="0"/>
          <dgm:bulletEnabled val="1"/>
        </dgm:presLayoutVars>
      </dgm:prSet>
      <dgm:spPr/>
    </dgm:pt>
    <dgm:pt modelId="{35B0155D-9A64-4E55-AE3B-C54FDCDD3498}" type="pres">
      <dgm:prSet presAssocID="{499DF527-2356-485D-94BC-A1C5AE2DBA63}" presName="desTx" presStyleLbl="alignAccFollowNode1" presStyleIdx="0" presStyleCnt="4" custScaleX="78783" custLinFactNeighborX="14409" custLinFactNeighborY="-924">
        <dgm:presLayoutVars>
          <dgm:bulletEnabled val="1"/>
        </dgm:presLayoutVars>
      </dgm:prSet>
      <dgm:spPr/>
    </dgm:pt>
    <dgm:pt modelId="{C86C7738-78A9-42A0-85BF-CE6E354D5233}" type="pres">
      <dgm:prSet presAssocID="{B4163789-6EEE-438F-AF83-75BF65977649}" presName="space" presStyleCnt="0"/>
      <dgm:spPr/>
    </dgm:pt>
    <dgm:pt modelId="{FAB5B8E8-85FE-4442-99AB-A8442B6FD7D6}" type="pres">
      <dgm:prSet presAssocID="{D6B5CF84-E61A-46AD-8489-7DEC80E00B5C}" presName="composite" presStyleCnt="0"/>
      <dgm:spPr/>
    </dgm:pt>
    <dgm:pt modelId="{A5799818-B580-446A-B3EC-D9C457010845}" type="pres">
      <dgm:prSet presAssocID="{D6B5CF84-E61A-46AD-8489-7DEC80E00B5C}" presName="parTx" presStyleLbl="alignNode1" presStyleIdx="1" presStyleCnt="4" custScaleX="80792" custLinFactNeighborX="2007" custLinFactNeighborY="-5679">
        <dgm:presLayoutVars>
          <dgm:chMax val="0"/>
          <dgm:chPref val="0"/>
          <dgm:bulletEnabled val="1"/>
        </dgm:presLayoutVars>
      </dgm:prSet>
      <dgm:spPr/>
    </dgm:pt>
    <dgm:pt modelId="{00231E54-C414-428F-83FD-CA7FB7AD86D0}" type="pres">
      <dgm:prSet presAssocID="{D6B5CF84-E61A-46AD-8489-7DEC80E00B5C}" presName="desTx" presStyleLbl="alignAccFollowNode1" presStyleIdx="1" presStyleCnt="4" custScaleX="80792" custLinFactNeighborX="2007" custLinFactNeighborY="-924">
        <dgm:presLayoutVars>
          <dgm:bulletEnabled val="1"/>
        </dgm:presLayoutVars>
      </dgm:prSet>
      <dgm:spPr/>
    </dgm:pt>
    <dgm:pt modelId="{C166E94D-7F03-4B2E-83CD-F064169B200C}" type="pres">
      <dgm:prSet presAssocID="{43E005A4-601E-46D7-9C47-815961860A94}" presName="space" presStyleCnt="0"/>
      <dgm:spPr/>
    </dgm:pt>
    <dgm:pt modelId="{14371625-3BA0-48A7-8C6C-9B83AAFFEB57}" type="pres">
      <dgm:prSet presAssocID="{9126578C-CB9B-4EFF-9877-9C33F3B06AD6}" presName="composite" presStyleCnt="0"/>
      <dgm:spPr/>
    </dgm:pt>
    <dgm:pt modelId="{B4CDD3DA-A875-47DA-A51A-4E0887A770E7}" type="pres">
      <dgm:prSet presAssocID="{9126578C-CB9B-4EFF-9877-9C33F3B06AD6}" presName="parTx" presStyleLbl="alignNode1" presStyleIdx="2" presStyleCnt="4" custScaleX="81750" custLinFactNeighborX="-10470" custLinFactNeighborY="-5679">
        <dgm:presLayoutVars>
          <dgm:chMax val="0"/>
          <dgm:chPref val="0"/>
          <dgm:bulletEnabled val="1"/>
        </dgm:presLayoutVars>
      </dgm:prSet>
      <dgm:spPr/>
    </dgm:pt>
    <dgm:pt modelId="{77B7AE12-3431-4272-A914-5C45C35B5AB3}" type="pres">
      <dgm:prSet presAssocID="{9126578C-CB9B-4EFF-9877-9C33F3B06AD6}" presName="desTx" presStyleLbl="alignAccFollowNode1" presStyleIdx="2" presStyleCnt="4" custScaleX="81750" custLinFactNeighborX="-10470" custLinFactNeighborY="-924">
        <dgm:presLayoutVars>
          <dgm:bulletEnabled val="1"/>
        </dgm:presLayoutVars>
      </dgm:prSet>
      <dgm:spPr/>
    </dgm:pt>
    <dgm:pt modelId="{58A1E3F5-F909-42D7-879E-578BCF55F5D1}" type="pres">
      <dgm:prSet presAssocID="{6B3D6B00-F46B-483C-93D3-E76F98ECA108}" presName="space" presStyleCnt="0"/>
      <dgm:spPr/>
    </dgm:pt>
    <dgm:pt modelId="{453E2FCE-171B-4FC6-B293-74813D69D572}" type="pres">
      <dgm:prSet presAssocID="{919E64FE-48E7-4B55-AD04-7560B9A17960}" presName="composite" presStyleCnt="0"/>
      <dgm:spPr/>
    </dgm:pt>
    <dgm:pt modelId="{DB9A8B92-1E8D-4721-B7EF-93688E8A8864}" type="pres">
      <dgm:prSet presAssocID="{919E64FE-48E7-4B55-AD04-7560B9A17960}" presName="parTx" presStyleLbl="alignNode1" presStyleIdx="3" presStyleCnt="4" custScaleX="97065" custLinFactNeighborX="-22706" custLinFactNeighborY="-5679">
        <dgm:presLayoutVars>
          <dgm:chMax val="0"/>
          <dgm:chPref val="0"/>
          <dgm:bulletEnabled val="1"/>
        </dgm:presLayoutVars>
      </dgm:prSet>
      <dgm:spPr/>
    </dgm:pt>
    <dgm:pt modelId="{2E211ECA-E414-4E98-A380-B3EE52664070}" type="pres">
      <dgm:prSet presAssocID="{919E64FE-48E7-4B55-AD04-7560B9A17960}" presName="desTx" presStyleLbl="alignAccFollowNode1" presStyleIdx="3" presStyleCnt="4" custScaleX="98415" custLinFactNeighborX="-22706" custLinFactNeighborY="-924">
        <dgm:presLayoutVars>
          <dgm:bulletEnabled val="1"/>
        </dgm:presLayoutVars>
      </dgm:prSet>
      <dgm:spPr/>
    </dgm:pt>
  </dgm:ptLst>
  <dgm:cxnLst>
    <dgm:cxn modelId="{B6D4E209-4538-43E0-98FB-1098B25ABA32}" srcId="{499DF527-2356-485D-94BC-A1C5AE2DBA63}" destId="{7DD5DD81-28C8-4446-9F93-D75AC94E4ABF}" srcOrd="0" destOrd="0" parTransId="{AF029E87-535E-40D9-9D7B-1A61B7C4E8D8}" sibTransId="{8272E967-5477-41F0-A1B2-BF4A19C05DC4}"/>
    <dgm:cxn modelId="{024A1A11-22BE-413B-B537-4D358600507F}" srcId="{9126578C-CB9B-4EFF-9877-9C33F3B06AD6}" destId="{FFD35143-361F-4F46-9F6D-D594FCC85FB8}" srcOrd="3" destOrd="0" parTransId="{C944E77C-D166-4E9D-83FF-FBC223F657FA}" sibTransId="{AB521E08-AA63-4A13-A403-5018E6DA8D4F}"/>
    <dgm:cxn modelId="{0B3F9015-E8FA-4E91-9A4A-EE878FC90AC2}" type="presOf" srcId="{1B40DA40-3045-49FD-8F63-65D981FC2D06}" destId="{00231E54-C414-428F-83FD-CA7FB7AD86D0}" srcOrd="0" destOrd="4" presId="urn:microsoft.com/office/officeart/2005/8/layout/hList1"/>
    <dgm:cxn modelId="{8BFCBB1C-81A2-418E-95FB-B526B6D1CEDB}" srcId="{D6B5CF84-E61A-46AD-8489-7DEC80E00B5C}" destId="{0EE5257A-7890-42C2-8DA2-4415D56B9675}" srcOrd="0" destOrd="0" parTransId="{E843FD2B-D81E-4790-AF4B-AE7BA1F0CBED}" sibTransId="{CAAEE5E6-D29E-4FD8-8467-66C36FC5BA52}"/>
    <dgm:cxn modelId="{4244DE25-CA59-4A7B-923B-940C81868996}" type="presOf" srcId="{3EDEB0B7-375B-459D-B404-76E3951705D5}" destId="{2E211ECA-E414-4E98-A380-B3EE52664070}" srcOrd="0" destOrd="2" presId="urn:microsoft.com/office/officeart/2005/8/layout/hList1"/>
    <dgm:cxn modelId="{960ED72C-2FDB-43D6-B323-E8CB83DBAA69}" srcId="{D6B5CF84-E61A-46AD-8489-7DEC80E00B5C}" destId="{1B40DA40-3045-49FD-8F63-65D981FC2D06}" srcOrd="4" destOrd="0" parTransId="{A8D24A5E-E465-4247-9780-3F897FFA1752}" sibTransId="{AD3E41B8-719E-4E20-8A70-EA3E49FE2676}"/>
    <dgm:cxn modelId="{8E3F0432-2932-4AC9-9630-593AC6E35AAA}" type="presOf" srcId="{84CE8F53-6AED-44F9-88A3-ADE59EB9EA9D}" destId="{58260B3C-F95E-4D7F-8C82-B5A3D2315A8B}" srcOrd="0" destOrd="0" presId="urn:microsoft.com/office/officeart/2005/8/layout/hList1"/>
    <dgm:cxn modelId="{271B6033-19F5-45D5-8C40-F10CDC0752C4}" srcId="{919E64FE-48E7-4B55-AD04-7560B9A17960}" destId="{F97147AE-8A44-49B3-BF5F-351057F79023}" srcOrd="5" destOrd="0" parTransId="{C909AE4B-D3FC-48DF-A40C-573B3369624C}" sibTransId="{B5306852-E628-4276-90CD-E6FF9C75336E}"/>
    <dgm:cxn modelId="{D1C12D44-180D-4072-922D-3D0C2A8F2678}" type="presOf" srcId="{F97147AE-8A44-49B3-BF5F-351057F79023}" destId="{2E211ECA-E414-4E98-A380-B3EE52664070}" srcOrd="0" destOrd="5" presId="urn:microsoft.com/office/officeart/2005/8/layout/hList1"/>
    <dgm:cxn modelId="{BB806965-C118-48D8-8CCA-9B6A15AFAB21}" srcId="{84CE8F53-6AED-44F9-88A3-ADE59EB9EA9D}" destId="{D6B5CF84-E61A-46AD-8489-7DEC80E00B5C}" srcOrd="1" destOrd="0" parTransId="{696B598B-0A53-4CD5-97BA-992443F58426}" sibTransId="{43E005A4-601E-46D7-9C47-815961860A94}"/>
    <dgm:cxn modelId="{4A22574F-5BC6-4BB5-83FE-785894862CAD}" srcId="{9126578C-CB9B-4EFF-9877-9C33F3B06AD6}" destId="{43838AF1-F686-4F41-BF8D-315FFE4D4AD4}" srcOrd="0" destOrd="0" parTransId="{28D76B08-DE72-417E-A70D-EE868E0A9C9B}" sibTransId="{8156D336-2C34-4915-82A0-4B77954632AE}"/>
    <dgm:cxn modelId="{738EA24F-9FFC-4B80-84EF-88AE32178BC7}" type="presOf" srcId="{FEA4A457-4195-49B6-9194-6ECD700E1042}" destId="{2E211ECA-E414-4E98-A380-B3EE52664070}" srcOrd="0" destOrd="0" presId="urn:microsoft.com/office/officeart/2005/8/layout/hList1"/>
    <dgm:cxn modelId="{62AD4050-F3C2-4B81-B149-44EF81BC237F}" type="presOf" srcId="{616F5CD9-F20C-4ED3-82F2-4707C6C66DF2}" destId="{35B0155D-9A64-4E55-AE3B-C54FDCDD3498}" srcOrd="0" destOrd="2" presId="urn:microsoft.com/office/officeart/2005/8/layout/hList1"/>
    <dgm:cxn modelId="{F20F0B54-CCC6-4E58-B7C6-B1F389D786BE}" srcId="{919E64FE-48E7-4B55-AD04-7560B9A17960}" destId="{70319048-C8FF-462D-AD51-2D0302AE9795}" srcOrd="3" destOrd="0" parTransId="{C70A68FA-0FEA-4321-9FC9-02006B04959B}" sibTransId="{A696D078-D13D-4367-B2DD-973C1B5F5A59}"/>
    <dgm:cxn modelId="{3CB51F7B-E437-4F31-84BA-8BB0BCF92B3E}" type="presOf" srcId="{8A0E7C42-40C2-4380-8A5C-9453996638C0}" destId="{2E211ECA-E414-4E98-A380-B3EE52664070}" srcOrd="0" destOrd="1" presId="urn:microsoft.com/office/officeart/2005/8/layout/hList1"/>
    <dgm:cxn modelId="{02C60582-914F-4180-A48F-ED09B0551347}" srcId="{84CE8F53-6AED-44F9-88A3-ADE59EB9EA9D}" destId="{9126578C-CB9B-4EFF-9877-9C33F3B06AD6}" srcOrd="2" destOrd="0" parTransId="{8E88700F-1B33-4DF9-895C-A35D7249266F}" sibTransId="{6B3D6B00-F46B-483C-93D3-E76F98ECA108}"/>
    <dgm:cxn modelId="{C886B884-C4DA-4B0B-B4B6-1D18281F9620}" srcId="{D6B5CF84-E61A-46AD-8489-7DEC80E00B5C}" destId="{203D8044-6099-4DA6-9EC5-E169CFC0A876}" srcOrd="2" destOrd="0" parTransId="{7227079D-D7BD-4AD8-8269-542B7AD7EA91}" sibTransId="{DCAD1B7C-A31B-4899-980A-003C57709627}"/>
    <dgm:cxn modelId="{6E1D3E87-0A18-4B62-BFAB-36FDBACF5CD2}" type="presOf" srcId="{5039C2A2-4CF3-41B1-BF43-525BB125E95F}" destId="{77B7AE12-3431-4272-A914-5C45C35B5AB3}" srcOrd="0" destOrd="1" presId="urn:microsoft.com/office/officeart/2005/8/layout/hList1"/>
    <dgm:cxn modelId="{AB55368B-6169-4398-AD98-B19A05176EAF}" type="presOf" srcId="{7DD5DD81-28C8-4446-9F93-D75AC94E4ABF}" destId="{35B0155D-9A64-4E55-AE3B-C54FDCDD3498}" srcOrd="0" destOrd="0" presId="urn:microsoft.com/office/officeart/2005/8/layout/hList1"/>
    <dgm:cxn modelId="{DA4D578D-DF31-4083-8C84-6BB92A810FCA}" type="presOf" srcId="{FAED2801-1F5B-47E1-8936-1960038BF953}" destId="{2E211ECA-E414-4E98-A380-B3EE52664070}" srcOrd="0" destOrd="4" presId="urn:microsoft.com/office/officeart/2005/8/layout/hList1"/>
    <dgm:cxn modelId="{487C9D93-65B3-4F4A-A9F3-39B0FE54FDA8}" type="presOf" srcId="{70319048-C8FF-462D-AD51-2D0302AE9795}" destId="{2E211ECA-E414-4E98-A380-B3EE52664070}" srcOrd="0" destOrd="3" presId="urn:microsoft.com/office/officeart/2005/8/layout/hList1"/>
    <dgm:cxn modelId="{B1A9B798-76D3-477B-8734-366CE8AFE709}" srcId="{919E64FE-48E7-4B55-AD04-7560B9A17960}" destId="{8A0E7C42-40C2-4380-8A5C-9453996638C0}" srcOrd="1" destOrd="0" parTransId="{C08C39F5-1BD6-4514-B927-56255C2FB6AF}" sibTransId="{9B6FF00F-757C-4D4A-B19E-2B7CD1656681}"/>
    <dgm:cxn modelId="{B0EB419A-ADF2-4EC0-955E-4BB59CCB09A0}" srcId="{84CE8F53-6AED-44F9-88A3-ADE59EB9EA9D}" destId="{499DF527-2356-485D-94BC-A1C5AE2DBA63}" srcOrd="0" destOrd="0" parTransId="{D9B95CE8-0A57-4AC9-A5A8-F4CB78FED452}" sibTransId="{B4163789-6EEE-438F-AF83-75BF65977649}"/>
    <dgm:cxn modelId="{CE5E729E-E959-43EB-BEBC-6F7EBD6EFA92}" type="presOf" srcId="{330AC22E-9EBC-4B8C-B3EA-8CBE7E78251C}" destId="{77B7AE12-3431-4272-A914-5C45C35B5AB3}" srcOrd="0" destOrd="2" presId="urn:microsoft.com/office/officeart/2005/8/layout/hList1"/>
    <dgm:cxn modelId="{1AB572A0-C929-4E54-B5CE-4E28E8BEB275}" type="presOf" srcId="{DBDD582D-775F-4AF3-A7E0-37E10716963A}" destId="{00231E54-C414-428F-83FD-CA7FB7AD86D0}" srcOrd="0" destOrd="1" presId="urn:microsoft.com/office/officeart/2005/8/layout/hList1"/>
    <dgm:cxn modelId="{C44E60B1-A22B-4DFF-A307-01E6F8B9131D}" type="presOf" srcId="{0EE5257A-7890-42C2-8DA2-4415D56B9675}" destId="{00231E54-C414-428F-83FD-CA7FB7AD86D0}" srcOrd="0" destOrd="0" presId="urn:microsoft.com/office/officeart/2005/8/layout/hList1"/>
    <dgm:cxn modelId="{3BF0C8B1-B2DF-4755-9A04-9AC6A9427E30}" srcId="{499DF527-2356-485D-94BC-A1C5AE2DBA63}" destId="{616F5CD9-F20C-4ED3-82F2-4707C6C66DF2}" srcOrd="2" destOrd="0" parTransId="{F9C62985-C7D1-4078-A95D-1301E7A11195}" sibTransId="{60621A89-C021-4B33-9935-E50EB65DFA01}"/>
    <dgm:cxn modelId="{1D3BD1B2-89B2-4FFA-82B9-18AF329794A2}" srcId="{499DF527-2356-485D-94BC-A1C5AE2DBA63}" destId="{523476B8-B058-4DE1-B06A-72E1B4AA29F5}" srcOrd="1" destOrd="0" parTransId="{C3A97C16-6FDD-4597-96CE-B01F7AB716D7}" sibTransId="{F59F2CDB-1A89-4761-BC89-01BB5FCEB00D}"/>
    <dgm:cxn modelId="{BE7A8EBB-3D56-48F1-B072-0FD314353702}" type="presOf" srcId="{9126578C-CB9B-4EFF-9877-9C33F3B06AD6}" destId="{B4CDD3DA-A875-47DA-A51A-4E0887A770E7}" srcOrd="0" destOrd="0" presId="urn:microsoft.com/office/officeart/2005/8/layout/hList1"/>
    <dgm:cxn modelId="{04EC34BD-AFCA-456C-A6DE-40CDEFA60466}" type="presOf" srcId="{A03710A3-1634-4537-83F8-3F78EA2F9CF6}" destId="{00231E54-C414-428F-83FD-CA7FB7AD86D0}" srcOrd="0" destOrd="3" presId="urn:microsoft.com/office/officeart/2005/8/layout/hList1"/>
    <dgm:cxn modelId="{7075AFC2-1984-4765-AE83-431F2FD5725C}" srcId="{9126578C-CB9B-4EFF-9877-9C33F3B06AD6}" destId="{330AC22E-9EBC-4B8C-B3EA-8CBE7E78251C}" srcOrd="2" destOrd="0" parTransId="{2B358500-E0E5-484D-BC06-9A0233D5F944}" sibTransId="{7A45D703-3EB5-41B2-851E-5EF1380AFE50}"/>
    <dgm:cxn modelId="{B6716FC7-C21E-4DEC-BBB2-22844F61D2E2}" srcId="{919E64FE-48E7-4B55-AD04-7560B9A17960}" destId="{FEA4A457-4195-49B6-9194-6ECD700E1042}" srcOrd="0" destOrd="0" parTransId="{368CE565-8861-4958-95F2-BDAAD28298D3}" sibTransId="{17C1FCE1-3035-4128-AA0F-074F4661DFB5}"/>
    <dgm:cxn modelId="{067A4DCA-D3FB-43EF-BE6C-7867E765535A}" srcId="{919E64FE-48E7-4B55-AD04-7560B9A17960}" destId="{FAED2801-1F5B-47E1-8936-1960038BF953}" srcOrd="4" destOrd="0" parTransId="{122F535A-9FCE-4BA0-9EAB-DB22B21CFB74}" sibTransId="{3A3E422E-D95F-42F8-A874-989A34C792AC}"/>
    <dgm:cxn modelId="{BD993BCB-8DB2-4627-B7B5-581E3EC9806A}" srcId="{84CE8F53-6AED-44F9-88A3-ADE59EB9EA9D}" destId="{919E64FE-48E7-4B55-AD04-7560B9A17960}" srcOrd="3" destOrd="0" parTransId="{17E2BE2B-D38A-4AD3-8295-6F247AAED802}" sibTransId="{8446397D-DBC1-4481-9758-3400AF534551}"/>
    <dgm:cxn modelId="{CB9ECBCC-B0ED-43B8-B278-1796CDF1C437}" type="presOf" srcId="{D6B5CF84-E61A-46AD-8489-7DEC80E00B5C}" destId="{A5799818-B580-446A-B3EC-D9C457010845}" srcOrd="0" destOrd="0" presId="urn:microsoft.com/office/officeart/2005/8/layout/hList1"/>
    <dgm:cxn modelId="{95E628D1-32EF-4926-8DA0-557EF8704696}" srcId="{9126578C-CB9B-4EFF-9877-9C33F3B06AD6}" destId="{5039C2A2-4CF3-41B1-BF43-525BB125E95F}" srcOrd="1" destOrd="0" parTransId="{40571B3B-38F8-4357-BBAE-C45870B1CF24}" sibTransId="{1B38DBC2-8D84-40BD-9E31-A6A17671F39F}"/>
    <dgm:cxn modelId="{F1A88AD5-FA08-4264-A6FD-EB352DFDFB6C}" type="presOf" srcId="{499DF527-2356-485D-94BC-A1C5AE2DBA63}" destId="{0590B76D-A529-4102-93D0-127A9DE27423}" srcOrd="0" destOrd="0" presId="urn:microsoft.com/office/officeart/2005/8/layout/hList1"/>
    <dgm:cxn modelId="{5B0B01D6-C9D5-49B7-9D57-A89DDD03DCD8}" srcId="{D6B5CF84-E61A-46AD-8489-7DEC80E00B5C}" destId="{A03710A3-1634-4537-83F8-3F78EA2F9CF6}" srcOrd="3" destOrd="0" parTransId="{771D9163-3358-43E7-AB49-A0B51742654C}" sibTransId="{2133CE59-9CB0-442A-BA47-4A9E289A3492}"/>
    <dgm:cxn modelId="{F816E0DB-4A01-49E3-9909-9A47F68B44CF}" type="presOf" srcId="{FFD35143-361F-4F46-9F6D-D594FCC85FB8}" destId="{77B7AE12-3431-4272-A914-5C45C35B5AB3}" srcOrd="0" destOrd="3" presId="urn:microsoft.com/office/officeart/2005/8/layout/hList1"/>
    <dgm:cxn modelId="{F40931DF-0470-4962-849D-CA8AF950CC0F}" srcId="{919E64FE-48E7-4B55-AD04-7560B9A17960}" destId="{3EDEB0B7-375B-459D-B404-76E3951705D5}" srcOrd="2" destOrd="0" parTransId="{BE0F7C44-114C-4A1F-B8AA-A62C7D2010D8}" sibTransId="{B8D5866B-2F36-4A9F-BE2E-2B3103BE5D65}"/>
    <dgm:cxn modelId="{E7C911E4-B068-48CF-9B0C-3088156C966B}" type="presOf" srcId="{43838AF1-F686-4F41-BF8D-315FFE4D4AD4}" destId="{77B7AE12-3431-4272-A914-5C45C35B5AB3}" srcOrd="0" destOrd="0" presId="urn:microsoft.com/office/officeart/2005/8/layout/hList1"/>
    <dgm:cxn modelId="{0FEB0FEF-E2E2-44A2-9DC1-D7567AD6F425}" srcId="{D6B5CF84-E61A-46AD-8489-7DEC80E00B5C}" destId="{DBDD582D-775F-4AF3-A7E0-37E10716963A}" srcOrd="1" destOrd="0" parTransId="{DCAD99D8-7109-4650-8A1E-905DFB258557}" sibTransId="{35C70DB6-1BBF-4B73-B95E-FA26D0A07AE6}"/>
    <dgm:cxn modelId="{CAB3B7F6-9BD9-424A-863F-D66C8918B41D}" type="presOf" srcId="{919E64FE-48E7-4B55-AD04-7560B9A17960}" destId="{DB9A8B92-1E8D-4721-B7EF-93688E8A8864}" srcOrd="0" destOrd="0" presId="urn:microsoft.com/office/officeart/2005/8/layout/hList1"/>
    <dgm:cxn modelId="{013BFEFB-E96B-4907-8830-D431799A2D31}" type="presOf" srcId="{203D8044-6099-4DA6-9EC5-E169CFC0A876}" destId="{00231E54-C414-428F-83FD-CA7FB7AD86D0}" srcOrd="0" destOrd="2" presId="urn:microsoft.com/office/officeart/2005/8/layout/hList1"/>
    <dgm:cxn modelId="{26AF3AFF-79FC-4758-822B-4F753AD51C6F}" type="presOf" srcId="{523476B8-B058-4DE1-B06A-72E1B4AA29F5}" destId="{35B0155D-9A64-4E55-AE3B-C54FDCDD3498}" srcOrd="0" destOrd="1" presId="urn:microsoft.com/office/officeart/2005/8/layout/hList1"/>
    <dgm:cxn modelId="{3DD3ACAE-7490-4654-B130-2DC912D94F42}" type="presParOf" srcId="{58260B3C-F95E-4D7F-8C82-B5A3D2315A8B}" destId="{CBFC0DDE-1C66-485C-A956-1EFD56AC9040}" srcOrd="0" destOrd="0" presId="urn:microsoft.com/office/officeart/2005/8/layout/hList1"/>
    <dgm:cxn modelId="{E56B6593-7BF1-4709-ABAB-D1FAD42DFEA2}" type="presParOf" srcId="{CBFC0DDE-1C66-485C-A956-1EFD56AC9040}" destId="{0590B76D-A529-4102-93D0-127A9DE27423}" srcOrd="0" destOrd="0" presId="urn:microsoft.com/office/officeart/2005/8/layout/hList1"/>
    <dgm:cxn modelId="{D2D42E1F-AC57-4BE3-9FE0-96CB86CE9A9C}" type="presParOf" srcId="{CBFC0DDE-1C66-485C-A956-1EFD56AC9040}" destId="{35B0155D-9A64-4E55-AE3B-C54FDCDD3498}" srcOrd="1" destOrd="0" presId="urn:microsoft.com/office/officeart/2005/8/layout/hList1"/>
    <dgm:cxn modelId="{C20EF91E-1A90-426F-8E85-0FD11E578CA4}" type="presParOf" srcId="{58260B3C-F95E-4D7F-8C82-B5A3D2315A8B}" destId="{C86C7738-78A9-42A0-85BF-CE6E354D5233}" srcOrd="1" destOrd="0" presId="urn:microsoft.com/office/officeart/2005/8/layout/hList1"/>
    <dgm:cxn modelId="{87184A6A-38A6-45F8-B1F6-43294AF9BBBB}" type="presParOf" srcId="{58260B3C-F95E-4D7F-8C82-B5A3D2315A8B}" destId="{FAB5B8E8-85FE-4442-99AB-A8442B6FD7D6}" srcOrd="2" destOrd="0" presId="urn:microsoft.com/office/officeart/2005/8/layout/hList1"/>
    <dgm:cxn modelId="{44FDAA5A-8EE9-420B-BE5F-D7452F90FDFD}" type="presParOf" srcId="{FAB5B8E8-85FE-4442-99AB-A8442B6FD7D6}" destId="{A5799818-B580-446A-B3EC-D9C457010845}" srcOrd="0" destOrd="0" presId="urn:microsoft.com/office/officeart/2005/8/layout/hList1"/>
    <dgm:cxn modelId="{ED62DC4E-3DB7-46FB-9822-A0CE79855A57}" type="presParOf" srcId="{FAB5B8E8-85FE-4442-99AB-A8442B6FD7D6}" destId="{00231E54-C414-428F-83FD-CA7FB7AD86D0}" srcOrd="1" destOrd="0" presId="urn:microsoft.com/office/officeart/2005/8/layout/hList1"/>
    <dgm:cxn modelId="{B7693B9A-F068-45C5-9BB3-35580CF35647}" type="presParOf" srcId="{58260B3C-F95E-4D7F-8C82-B5A3D2315A8B}" destId="{C166E94D-7F03-4B2E-83CD-F064169B200C}" srcOrd="3" destOrd="0" presId="urn:microsoft.com/office/officeart/2005/8/layout/hList1"/>
    <dgm:cxn modelId="{CD0510F3-83EE-4D5A-9862-FDE69A8E634C}" type="presParOf" srcId="{58260B3C-F95E-4D7F-8C82-B5A3D2315A8B}" destId="{14371625-3BA0-48A7-8C6C-9B83AAFFEB57}" srcOrd="4" destOrd="0" presId="urn:microsoft.com/office/officeart/2005/8/layout/hList1"/>
    <dgm:cxn modelId="{6D96A0E4-D73A-4539-869D-53B6A03930B6}" type="presParOf" srcId="{14371625-3BA0-48A7-8C6C-9B83AAFFEB57}" destId="{B4CDD3DA-A875-47DA-A51A-4E0887A770E7}" srcOrd="0" destOrd="0" presId="urn:microsoft.com/office/officeart/2005/8/layout/hList1"/>
    <dgm:cxn modelId="{A5297ABF-689C-4A8F-9435-D43D16EA5BFE}" type="presParOf" srcId="{14371625-3BA0-48A7-8C6C-9B83AAFFEB57}" destId="{77B7AE12-3431-4272-A914-5C45C35B5AB3}" srcOrd="1" destOrd="0" presId="urn:microsoft.com/office/officeart/2005/8/layout/hList1"/>
    <dgm:cxn modelId="{D91B4CBA-4836-453C-BBDF-5BB49E1C0499}" type="presParOf" srcId="{58260B3C-F95E-4D7F-8C82-B5A3D2315A8B}" destId="{58A1E3F5-F909-42D7-879E-578BCF55F5D1}" srcOrd="5" destOrd="0" presId="urn:microsoft.com/office/officeart/2005/8/layout/hList1"/>
    <dgm:cxn modelId="{BC630B11-0FFE-4DAA-BB49-8081792EF984}" type="presParOf" srcId="{58260B3C-F95E-4D7F-8C82-B5A3D2315A8B}" destId="{453E2FCE-171B-4FC6-B293-74813D69D572}" srcOrd="6" destOrd="0" presId="urn:microsoft.com/office/officeart/2005/8/layout/hList1"/>
    <dgm:cxn modelId="{A72A85AB-B9AF-4447-A174-4AB805CCD09A}" type="presParOf" srcId="{453E2FCE-171B-4FC6-B293-74813D69D572}" destId="{DB9A8B92-1E8D-4721-B7EF-93688E8A8864}" srcOrd="0" destOrd="0" presId="urn:microsoft.com/office/officeart/2005/8/layout/hList1"/>
    <dgm:cxn modelId="{3D18690B-675E-4D70-804D-E57B4F5F77C0}" type="presParOf" srcId="{453E2FCE-171B-4FC6-B293-74813D69D572}" destId="{2E211ECA-E414-4E98-A380-B3EE5266407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B9A49-404A-42B8-BAB0-340FBD97EE2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3CC806C-2462-4301-BD3A-0A3DB42B2B1D}">
      <dgm:prSet phldrT="[Text]" custT="1"/>
      <dgm:spPr/>
      <dgm:t>
        <a:bodyPr/>
        <a:lstStyle/>
        <a:p>
          <a:r>
            <a:rPr lang="en-IN" sz="1200" dirty="0">
              <a:cs typeface="+mn-cs"/>
            </a:rPr>
            <a:t>Para Legal Volunteer</a:t>
          </a:r>
          <a:r>
            <a:rPr lang="hi-IN" sz="1200" dirty="0">
              <a:cs typeface="+mn-cs"/>
            </a:rPr>
            <a:t>(पी.एल.वी.) को</a:t>
          </a:r>
          <a:r>
            <a:rPr lang="en-IN" sz="1200" dirty="0">
              <a:cs typeface="+mn-cs"/>
            </a:rPr>
            <a:t> </a:t>
          </a:r>
          <a:r>
            <a:rPr lang="hi-IN" sz="1200" dirty="0">
              <a:cs typeface="+mn-cs"/>
            </a:rPr>
            <a:t> टेली-लॉ से जोड़ना</a:t>
          </a:r>
          <a:endParaRPr lang="en-US" sz="1200" dirty="0">
            <a:cs typeface="+mn-cs"/>
          </a:endParaRPr>
        </a:p>
      </dgm:t>
    </dgm:pt>
    <dgm:pt modelId="{BE8456CB-6485-48B3-9E63-A093D66C737D}" type="parTrans" cxnId="{8A5E6514-5C68-4BC8-8EE6-AD553ED163A2}">
      <dgm:prSet/>
      <dgm:spPr/>
      <dgm:t>
        <a:bodyPr/>
        <a:lstStyle/>
        <a:p>
          <a:endParaRPr lang="en-US"/>
        </a:p>
      </dgm:t>
    </dgm:pt>
    <dgm:pt modelId="{E0151CE7-44B2-493A-85AC-F7D204B65E07}" type="sibTrans" cxnId="{8A5E6514-5C68-4BC8-8EE6-AD553ED163A2}">
      <dgm:prSet/>
      <dgm:spPr/>
      <dgm:t>
        <a:bodyPr/>
        <a:lstStyle/>
        <a:p>
          <a:endParaRPr lang="en-US"/>
        </a:p>
      </dgm:t>
    </dgm:pt>
    <dgm:pt modelId="{945D71B1-8F12-4965-8031-950EDA292C7C}">
      <dgm:prSet phldrT="[Text]" custT="1"/>
      <dgm:spPr/>
      <dgm:t>
        <a:bodyPr/>
        <a:lstStyle/>
        <a:p>
          <a:pPr>
            <a:lnSpc>
              <a:spcPct val="150000"/>
            </a:lnSpc>
            <a:spcBef>
              <a:spcPts val="600"/>
            </a:spcBef>
          </a:pPr>
          <a:r>
            <a:rPr lang="hi-IN" sz="1100" dirty="0">
              <a:latin typeface="Kokila" pitchFamily="34" charset="0"/>
              <a:cs typeface="+mn-cs"/>
            </a:rPr>
            <a:t>पीएलवी के चयन के लिए मानदंड;</a:t>
          </a:r>
          <a:endParaRPr lang="en-US" sz="1100" dirty="0">
            <a:latin typeface="Kokila" pitchFamily="34" charset="0"/>
            <a:cs typeface="+mn-cs"/>
          </a:endParaRPr>
        </a:p>
      </dgm:t>
    </dgm:pt>
    <dgm:pt modelId="{8F4FEED5-1061-49A1-B5F4-4B05D0BCA3D8}" type="parTrans" cxnId="{C90A374D-DC0E-4771-91B2-5C211A697DEC}">
      <dgm:prSet/>
      <dgm:spPr/>
      <dgm:t>
        <a:bodyPr/>
        <a:lstStyle/>
        <a:p>
          <a:endParaRPr lang="en-US"/>
        </a:p>
      </dgm:t>
    </dgm:pt>
    <dgm:pt modelId="{818D5525-0500-4EE3-8156-057754342C87}" type="sibTrans" cxnId="{C90A374D-DC0E-4771-91B2-5C211A697DEC}">
      <dgm:prSet/>
      <dgm:spPr/>
      <dgm:t>
        <a:bodyPr/>
        <a:lstStyle/>
        <a:p>
          <a:endParaRPr lang="en-US"/>
        </a:p>
      </dgm:t>
    </dgm:pt>
    <dgm:pt modelId="{3DD1E426-23EC-4D6E-BDFC-7CC11E747867}">
      <dgm:prSet phldrT="[Text]" custT="1"/>
      <dgm:spPr/>
      <dgm:t>
        <a:bodyPr/>
        <a:lstStyle/>
        <a:p>
          <a:r>
            <a:rPr lang="hi-IN" sz="1800" dirty="0"/>
            <a:t>पैनल वकीलों की नियुक्ति</a:t>
          </a:r>
          <a:endParaRPr lang="en-US" sz="1800" dirty="0"/>
        </a:p>
      </dgm:t>
    </dgm:pt>
    <dgm:pt modelId="{E79D7D13-2D5A-4D1B-8DDD-12A5342756A8}" type="parTrans" cxnId="{20B5E064-CE7F-47D6-9B07-3AF0D62F396A}">
      <dgm:prSet/>
      <dgm:spPr/>
      <dgm:t>
        <a:bodyPr/>
        <a:lstStyle/>
        <a:p>
          <a:endParaRPr lang="en-US"/>
        </a:p>
      </dgm:t>
    </dgm:pt>
    <dgm:pt modelId="{271A02BE-3108-41AC-AA0E-D91C0242D96C}" type="sibTrans" cxnId="{20B5E064-CE7F-47D6-9B07-3AF0D62F396A}">
      <dgm:prSet/>
      <dgm:spPr/>
      <dgm:t>
        <a:bodyPr/>
        <a:lstStyle/>
        <a:p>
          <a:endParaRPr lang="en-US"/>
        </a:p>
      </dgm:t>
    </dgm:pt>
    <dgm:pt modelId="{57C0BBC9-0013-488C-8EAE-0F741941C161}">
      <dgm:prSet phldrT="[Text]" custT="1"/>
      <dgm:spPr/>
      <dgm:t>
        <a:bodyPr/>
        <a:lstStyle/>
        <a:p>
          <a:pPr>
            <a:lnSpc>
              <a:spcPct val="150000"/>
            </a:lnSpc>
          </a:pPr>
          <a:r>
            <a:rPr lang="hi-IN" sz="1200" dirty="0">
              <a:latin typeface="Kokila" pitchFamily="34" charset="0"/>
              <a:cs typeface="+mn-cs"/>
            </a:rPr>
            <a:t>एसएलएसए </a:t>
          </a:r>
          <a:r>
            <a:rPr lang="en-IN" sz="1200" dirty="0">
              <a:latin typeface="Kokila" pitchFamily="34" charset="0"/>
              <a:cs typeface="+mn-cs"/>
            </a:rPr>
            <a:t>(SLSA)</a:t>
          </a:r>
          <a:r>
            <a:rPr lang="hi-IN" sz="1200" dirty="0">
              <a:latin typeface="Kokila" pitchFamily="34" charset="0"/>
              <a:cs typeface="+mn-cs"/>
            </a:rPr>
            <a:t>द्वारा पैनल वकील की नियुक्ति ;</a:t>
          </a:r>
          <a:endParaRPr lang="en-US" sz="1200" dirty="0">
            <a:latin typeface="Kokila" pitchFamily="34" charset="0"/>
            <a:cs typeface="+mn-cs"/>
          </a:endParaRPr>
        </a:p>
      </dgm:t>
    </dgm:pt>
    <dgm:pt modelId="{179D95A8-E8A5-4FBB-93CC-0C3E3CD1FE94}" type="parTrans" cxnId="{EBD65DA7-1370-429F-8AD9-59F1BFDE9D51}">
      <dgm:prSet/>
      <dgm:spPr/>
      <dgm:t>
        <a:bodyPr/>
        <a:lstStyle/>
        <a:p>
          <a:endParaRPr lang="en-US"/>
        </a:p>
      </dgm:t>
    </dgm:pt>
    <dgm:pt modelId="{C212C6ED-7BEC-4383-9EED-D903E18A59E1}" type="sibTrans" cxnId="{EBD65DA7-1370-429F-8AD9-59F1BFDE9D51}">
      <dgm:prSet/>
      <dgm:spPr/>
      <dgm:t>
        <a:bodyPr/>
        <a:lstStyle/>
        <a:p>
          <a:endParaRPr lang="en-US"/>
        </a:p>
      </dgm:t>
    </dgm:pt>
    <dgm:pt modelId="{853910EA-EFD2-4D05-8E7C-D22E21A16CF5}">
      <dgm:prSet phldrT="[Text]" custT="1"/>
      <dgm:spPr/>
      <dgm:t>
        <a:bodyPr/>
        <a:lstStyle/>
        <a:p>
          <a:r>
            <a:rPr lang="hi-IN" sz="1400" dirty="0"/>
            <a:t>निगरानी एवं मूल्यांकन </a:t>
          </a:r>
          <a:endParaRPr lang="en-US" sz="1400" dirty="0"/>
        </a:p>
      </dgm:t>
    </dgm:pt>
    <dgm:pt modelId="{ED7EDF5D-B52D-44FE-9068-AB70AEBD7B03}" type="parTrans" cxnId="{E3F73AD2-23CF-4D7A-AE74-4B88C372E8D9}">
      <dgm:prSet/>
      <dgm:spPr/>
      <dgm:t>
        <a:bodyPr/>
        <a:lstStyle/>
        <a:p>
          <a:endParaRPr lang="en-US"/>
        </a:p>
      </dgm:t>
    </dgm:pt>
    <dgm:pt modelId="{0ABDA60D-BF13-4315-B7FE-0F4B264E30B5}" type="sibTrans" cxnId="{E3F73AD2-23CF-4D7A-AE74-4B88C372E8D9}">
      <dgm:prSet/>
      <dgm:spPr/>
      <dgm:t>
        <a:bodyPr/>
        <a:lstStyle/>
        <a:p>
          <a:endParaRPr lang="en-US"/>
        </a:p>
      </dgm:t>
    </dgm:pt>
    <dgm:pt modelId="{23780ED8-B1C4-4A8B-99A4-7183DB2E64B8}">
      <dgm:prSet phldrT="[Text]" custT="1"/>
      <dgm:spPr/>
      <dgm:t>
        <a:bodyPr/>
        <a:lstStyle/>
        <a:p>
          <a:pPr>
            <a:lnSpc>
              <a:spcPct val="150000"/>
            </a:lnSpc>
          </a:pPr>
          <a:r>
            <a:rPr lang="en-IN" sz="1200" kern="1200" dirty="0">
              <a:latin typeface="Kokila" pitchFamily="34" charset="0"/>
              <a:cs typeface="+mn-cs"/>
            </a:rPr>
            <a:t>CSC </a:t>
          </a:r>
          <a:r>
            <a:rPr lang="hi-IN" sz="1200" kern="1200" dirty="0">
              <a:latin typeface="Kokila" pitchFamily="34" charset="0"/>
              <a:cs typeface="+mn-cs"/>
            </a:rPr>
            <a:t>के  जिला समन्वयक और जिला प्रबंधक और </a:t>
          </a:r>
          <a:r>
            <a:rPr lang="hi-IN" sz="1200" kern="1200" dirty="0">
              <a:latin typeface="Kokila" pitchFamily="34" charset="0"/>
              <a:cs typeface="Kokila" pitchFamily="34" charset="0"/>
            </a:rPr>
            <a:t>डीएलएसए </a:t>
          </a:r>
          <a:r>
            <a:rPr lang="en-IN" sz="1200" kern="1200" dirty="0">
              <a:latin typeface="Kokila" pitchFamily="34" charset="0"/>
              <a:cs typeface="Kokila" pitchFamily="34" charset="0"/>
            </a:rPr>
            <a:t>(DLSA)</a:t>
          </a:r>
          <a:r>
            <a:rPr lang="hi-IN" sz="1200" kern="1200" dirty="0">
              <a:latin typeface="Kokila" pitchFamily="34" charset="0"/>
              <a:cs typeface="Kokila" pitchFamily="34" charset="0"/>
            </a:rPr>
            <a:t>  </a:t>
          </a:r>
          <a:r>
            <a:rPr lang="hi-IN" sz="1200" kern="1200" dirty="0">
              <a:latin typeface="Kokila" pitchFamily="34" charset="0"/>
              <a:cs typeface="+mn-cs"/>
            </a:rPr>
            <a:t>सचिव के बीच मासिक बैठक ;</a:t>
          </a:r>
          <a:endParaRPr lang="en-US" sz="1200" kern="1200" dirty="0">
            <a:latin typeface="Kokila" pitchFamily="34" charset="0"/>
            <a:cs typeface="+mn-cs"/>
          </a:endParaRPr>
        </a:p>
      </dgm:t>
    </dgm:pt>
    <dgm:pt modelId="{50D55FB3-B666-4E0B-8F94-32D034365C9A}" type="parTrans" cxnId="{945FAF37-5B43-4230-B771-CFD71021F8AF}">
      <dgm:prSet/>
      <dgm:spPr/>
      <dgm:t>
        <a:bodyPr/>
        <a:lstStyle/>
        <a:p>
          <a:endParaRPr lang="en-US"/>
        </a:p>
      </dgm:t>
    </dgm:pt>
    <dgm:pt modelId="{8B95BA3B-81C4-4307-9CDF-FCA40E794F8D}" type="sibTrans" cxnId="{945FAF37-5B43-4230-B771-CFD71021F8AF}">
      <dgm:prSet/>
      <dgm:spPr/>
      <dgm:t>
        <a:bodyPr/>
        <a:lstStyle/>
        <a:p>
          <a:endParaRPr lang="en-US"/>
        </a:p>
      </dgm:t>
    </dgm:pt>
    <dgm:pt modelId="{E2B89129-53CA-4472-9E67-B89796AE1B9D}">
      <dgm:prSet custT="1"/>
      <dgm:spPr/>
      <dgm:t>
        <a:bodyPr/>
        <a:lstStyle/>
        <a:p>
          <a:r>
            <a:rPr lang="hi-IN" sz="1600" dirty="0"/>
            <a:t>मानदेय </a:t>
          </a:r>
          <a:endParaRPr lang="en-US" sz="1600" dirty="0"/>
        </a:p>
      </dgm:t>
    </dgm:pt>
    <dgm:pt modelId="{EFF7B595-8CBB-4D6E-963F-4FF6A1CDE820}" type="parTrans" cxnId="{C2EF84F4-3869-42D3-A843-0B5831596A5E}">
      <dgm:prSet/>
      <dgm:spPr/>
      <dgm:t>
        <a:bodyPr/>
        <a:lstStyle/>
        <a:p>
          <a:endParaRPr lang="en-US"/>
        </a:p>
      </dgm:t>
    </dgm:pt>
    <dgm:pt modelId="{B4665E0F-8DAA-41DA-8783-7A49980C9DEF}" type="sibTrans" cxnId="{C2EF84F4-3869-42D3-A843-0B5831596A5E}">
      <dgm:prSet/>
      <dgm:spPr/>
      <dgm:t>
        <a:bodyPr/>
        <a:lstStyle/>
        <a:p>
          <a:endParaRPr lang="en-US"/>
        </a:p>
      </dgm:t>
    </dgm:pt>
    <dgm:pt modelId="{66464136-D36F-47F7-B9D7-898950850A4A}">
      <dgm:prSet custT="1"/>
      <dgm:spPr/>
      <dgm:t>
        <a:bodyPr/>
        <a:lstStyle/>
        <a:p>
          <a:pPr>
            <a:lnSpc>
              <a:spcPct val="150000"/>
            </a:lnSpc>
          </a:pPr>
          <a:r>
            <a:rPr lang="hi-IN" sz="1400" dirty="0">
              <a:latin typeface="Kokila" pitchFamily="34" charset="0"/>
              <a:cs typeface="+mn-cs"/>
            </a:rPr>
            <a:t>यात्रा भत्ता सहित पीएलवी के लिए निश्चित मानदेय;</a:t>
          </a:r>
          <a:endParaRPr lang="en-US" sz="1400" dirty="0">
            <a:latin typeface="Kokila" pitchFamily="34" charset="0"/>
            <a:cs typeface="+mn-cs"/>
          </a:endParaRPr>
        </a:p>
      </dgm:t>
    </dgm:pt>
    <dgm:pt modelId="{85711047-3041-4558-8FF5-839828B68FD5}" type="parTrans" cxnId="{28A7AB2E-5F14-4154-9CFC-722236A40CCE}">
      <dgm:prSet/>
      <dgm:spPr/>
      <dgm:t>
        <a:bodyPr/>
        <a:lstStyle/>
        <a:p>
          <a:endParaRPr lang="en-US"/>
        </a:p>
      </dgm:t>
    </dgm:pt>
    <dgm:pt modelId="{89ADE140-74FD-4717-9EB0-7D76917E60ED}" type="sibTrans" cxnId="{28A7AB2E-5F14-4154-9CFC-722236A40CCE}">
      <dgm:prSet/>
      <dgm:spPr/>
      <dgm:t>
        <a:bodyPr/>
        <a:lstStyle/>
        <a:p>
          <a:endParaRPr lang="en-US"/>
        </a:p>
      </dgm:t>
    </dgm:pt>
    <dgm:pt modelId="{BF4B9449-A857-4739-AB5C-4DBD5E641FBA}">
      <dgm:prSet phldrT="[Text]"/>
      <dgm:spPr/>
      <dgm:t>
        <a:bodyPr/>
        <a:lstStyle/>
        <a:p>
          <a:pPr>
            <a:lnSpc>
              <a:spcPct val="90000"/>
            </a:lnSpc>
            <a:spcBef>
              <a:spcPct val="0"/>
            </a:spcBef>
          </a:pPr>
          <a:endParaRPr lang="en-US" sz="800" dirty="0">
            <a:latin typeface="Kokila" pitchFamily="34" charset="0"/>
            <a:cs typeface="Kokila" pitchFamily="34" charset="0"/>
          </a:endParaRPr>
        </a:p>
      </dgm:t>
    </dgm:pt>
    <dgm:pt modelId="{0BFC5DE1-541B-4E12-97BE-0CBC4D22185F}" type="parTrans" cxnId="{D51119DA-5250-49A9-B04B-86D422E1DF5A}">
      <dgm:prSet/>
      <dgm:spPr/>
      <dgm:t>
        <a:bodyPr/>
        <a:lstStyle/>
        <a:p>
          <a:endParaRPr lang="en-US"/>
        </a:p>
      </dgm:t>
    </dgm:pt>
    <dgm:pt modelId="{C122BE37-2F7C-4861-81A2-BCD1795225D0}" type="sibTrans" cxnId="{D51119DA-5250-49A9-B04B-86D422E1DF5A}">
      <dgm:prSet/>
      <dgm:spPr/>
      <dgm:t>
        <a:bodyPr/>
        <a:lstStyle/>
        <a:p>
          <a:endParaRPr lang="en-US"/>
        </a:p>
      </dgm:t>
    </dgm:pt>
    <dgm:pt modelId="{B17F3313-1790-420B-8A62-C70517D66540}">
      <dgm:prSet custT="1"/>
      <dgm:spPr/>
      <dgm:t>
        <a:bodyPr/>
        <a:lstStyle/>
        <a:p>
          <a:pPr>
            <a:lnSpc>
              <a:spcPct val="150000"/>
            </a:lnSpc>
            <a:spcBef>
              <a:spcPts val="600"/>
            </a:spcBef>
          </a:pPr>
          <a:r>
            <a:rPr lang="hi-IN" sz="1100" dirty="0">
              <a:latin typeface="Kokila" pitchFamily="34" charset="0"/>
              <a:cs typeface="+mn-cs"/>
            </a:rPr>
            <a:t>निकटतम सीएससी(</a:t>
          </a:r>
          <a:r>
            <a:rPr lang="en-IN" sz="1100" dirty="0">
              <a:latin typeface="Kokila" pitchFamily="34" charset="0"/>
              <a:cs typeface="+mn-cs"/>
            </a:rPr>
            <a:t>CSC)</a:t>
          </a:r>
          <a:r>
            <a:rPr lang="hi-IN" sz="1100" dirty="0">
              <a:latin typeface="Kokila" pitchFamily="34" charset="0"/>
              <a:cs typeface="+mn-cs"/>
            </a:rPr>
            <a:t> के साथ पीएलवी की मैपिंग;</a:t>
          </a:r>
          <a:endParaRPr lang="en-IN" sz="1100" dirty="0">
            <a:latin typeface="Kokila" pitchFamily="34" charset="0"/>
            <a:cs typeface="+mn-cs"/>
          </a:endParaRPr>
        </a:p>
      </dgm:t>
    </dgm:pt>
    <dgm:pt modelId="{FCC243BD-CB5E-4B4A-8978-F30E0AC6F28A}" type="parTrans" cxnId="{6B85B6CC-182E-49E8-B7E8-4E8C972FC5E1}">
      <dgm:prSet/>
      <dgm:spPr/>
      <dgm:t>
        <a:bodyPr/>
        <a:lstStyle/>
        <a:p>
          <a:endParaRPr lang="en-IN"/>
        </a:p>
      </dgm:t>
    </dgm:pt>
    <dgm:pt modelId="{8D6652C3-8E47-4620-9A50-34F768211DA2}" type="sibTrans" cxnId="{6B85B6CC-182E-49E8-B7E8-4E8C972FC5E1}">
      <dgm:prSet/>
      <dgm:spPr/>
      <dgm:t>
        <a:bodyPr/>
        <a:lstStyle/>
        <a:p>
          <a:endParaRPr lang="en-IN"/>
        </a:p>
      </dgm:t>
    </dgm:pt>
    <dgm:pt modelId="{36FFC7F5-EB0F-4495-AAFA-A6AE07731C36}">
      <dgm:prSet custT="1"/>
      <dgm:spPr/>
      <dgm:t>
        <a:bodyPr/>
        <a:lstStyle/>
        <a:p>
          <a:pPr>
            <a:lnSpc>
              <a:spcPct val="150000"/>
            </a:lnSpc>
            <a:spcBef>
              <a:spcPts val="600"/>
            </a:spcBef>
          </a:pPr>
          <a:r>
            <a:rPr lang="hi-IN" sz="1100" dirty="0">
              <a:latin typeface="Kokila" pitchFamily="34" charset="0"/>
              <a:cs typeface="+mn-cs"/>
            </a:rPr>
            <a:t>चयनित पीएलवी को ही टेली-लॉ  योजना के लिए नियुक्त किया जाना चाहिए ;</a:t>
          </a:r>
          <a:endParaRPr lang="en-IN" sz="1100" dirty="0">
            <a:latin typeface="Kokila" pitchFamily="34" charset="0"/>
            <a:cs typeface="+mn-cs"/>
          </a:endParaRPr>
        </a:p>
      </dgm:t>
    </dgm:pt>
    <dgm:pt modelId="{1F5D1E94-D8B3-470A-92CF-EC83907643AF}" type="parTrans" cxnId="{B6CF3867-36A1-4EC6-A301-E31B625AB52E}">
      <dgm:prSet/>
      <dgm:spPr/>
      <dgm:t>
        <a:bodyPr/>
        <a:lstStyle/>
        <a:p>
          <a:endParaRPr lang="en-IN"/>
        </a:p>
      </dgm:t>
    </dgm:pt>
    <dgm:pt modelId="{4448506F-53E7-4F1F-A492-E81527E81CA2}" type="sibTrans" cxnId="{B6CF3867-36A1-4EC6-A301-E31B625AB52E}">
      <dgm:prSet/>
      <dgm:spPr/>
      <dgm:t>
        <a:bodyPr/>
        <a:lstStyle/>
        <a:p>
          <a:endParaRPr lang="en-IN"/>
        </a:p>
      </dgm:t>
    </dgm:pt>
    <dgm:pt modelId="{03F423B9-A63F-4727-A914-FD16DFCB6F3F}">
      <dgm:prSet custT="1"/>
      <dgm:spPr/>
      <dgm:t>
        <a:bodyPr/>
        <a:lstStyle/>
        <a:p>
          <a:pPr>
            <a:lnSpc>
              <a:spcPct val="150000"/>
            </a:lnSpc>
          </a:pPr>
          <a:r>
            <a:rPr lang="hi-IN" sz="1400" dirty="0">
              <a:latin typeface="Kokila" pitchFamily="34" charset="0"/>
              <a:cs typeface="+mn-cs"/>
            </a:rPr>
            <a:t>पीएलवी को मानदेय का संवितरण;</a:t>
          </a:r>
          <a:endParaRPr lang="en-IN" sz="1400" dirty="0">
            <a:latin typeface="Kokila" pitchFamily="34" charset="0"/>
            <a:cs typeface="+mn-cs"/>
          </a:endParaRPr>
        </a:p>
      </dgm:t>
    </dgm:pt>
    <dgm:pt modelId="{748F2C73-9C2C-40F5-BE3F-423D75D58799}" type="parTrans" cxnId="{5A7D7E5C-3CDA-4E7B-AEAB-85B075B1F890}">
      <dgm:prSet/>
      <dgm:spPr/>
      <dgm:t>
        <a:bodyPr/>
        <a:lstStyle/>
        <a:p>
          <a:endParaRPr lang="en-IN"/>
        </a:p>
      </dgm:t>
    </dgm:pt>
    <dgm:pt modelId="{777B2BBA-BFC2-4483-A836-C454185A7567}" type="sibTrans" cxnId="{5A7D7E5C-3CDA-4E7B-AEAB-85B075B1F890}">
      <dgm:prSet/>
      <dgm:spPr/>
      <dgm:t>
        <a:bodyPr/>
        <a:lstStyle/>
        <a:p>
          <a:endParaRPr lang="en-IN"/>
        </a:p>
      </dgm:t>
    </dgm:pt>
    <dgm:pt modelId="{251D5A9C-0A4B-4580-A3B6-496D353F9FDE}">
      <dgm:prSet custT="1"/>
      <dgm:spPr/>
      <dgm:t>
        <a:bodyPr/>
        <a:lstStyle/>
        <a:p>
          <a:pPr>
            <a:lnSpc>
              <a:spcPct val="150000"/>
            </a:lnSpc>
          </a:pPr>
          <a:r>
            <a:rPr lang="hi-IN" sz="1200" dirty="0">
              <a:latin typeface="Kokila" pitchFamily="34" charset="0"/>
              <a:cs typeface="+mn-cs"/>
            </a:rPr>
            <a:t>नियुक्त पैनल वकील को स्थानीय (नेटिव) भाषा का ज्ञान होना चाहिए</a:t>
          </a:r>
          <a:endParaRPr lang="en-IN" sz="1200" dirty="0">
            <a:latin typeface="Kokila" pitchFamily="34" charset="0"/>
            <a:cs typeface="+mn-cs"/>
          </a:endParaRPr>
        </a:p>
      </dgm:t>
    </dgm:pt>
    <dgm:pt modelId="{DE56F67B-04EA-4778-B1CB-1237017EA314}" type="parTrans" cxnId="{DE4311E9-35AE-48B2-854F-2BDEADE6454F}">
      <dgm:prSet/>
      <dgm:spPr/>
      <dgm:t>
        <a:bodyPr/>
        <a:lstStyle/>
        <a:p>
          <a:endParaRPr lang="en-IN"/>
        </a:p>
      </dgm:t>
    </dgm:pt>
    <dgm:pt modelId="{DE6023CD-E3B3-433D-A064-E6BD7A6CCE37}" type="sibTrans" cxnId="{DE4311E9-35AE-48B2-854F-2BDEADE6454F}">
      <dgm:prSet/>
      <dgm:spPr/>
      <dgm:t>
        <a:bodyPr/>
        <a:lstStyle/>
        <a:p>
          <a:endParaRPr lang="en-IN"/>
        </a:p>
      </dgm:t>
    </dgm:pt>
    <dgm:pt modelId="{9EE30E96-A771-4E6F-A9FA-A350E5C3AE22}">
      <dgm:prSet custT="1"/>
      <dgm:spPr/>
      <dgm:t>
        <a:bodyPr/>
        <a:lstStyle/>
        <a:p>
          <a:pPr>
            <a:lnSpc>
              <a:spcPct val="150000"/>
            </a:lnSpc>
          </a:pPr>
          <a:r>
            <a:rPr lang="hi-IN" sz="1200" dirty="0">
              <a:latin typeface="Kokila" pitchFamily="34" charset="0"/>
              <a:cs typeface="+mn-cs"/>
            </a:rPr>
            <a:t>एसएलएसए</a:t>
          </a:r>
          <a:r>
            <a:rPr lang="en-IN" sz="1200" dirty="0">
              <a:latin typeface="Kokila" pitchFamily="34" charset="0"/>
              <a:cs typeface="+mn-cs"/>
            </a:rPr>
            <a:t>(SLSA)</a:t>
          </a:r>
          <a:r>
            <a:rPr lang="hi-IN" sz="1200" dirty="0">
              <a:latin typeface="Kokila" pitchFamily="34" charset="0"/>
              <a:cs typeface="+mn-cs"/>
            </a:rPr>
            <a:t> द्वारा पैनल के वकीलों को प्रशिक्षण देना;</a:t>
          </a:r>
          <a:endParaRPr lang="en-IN" sz="1200" dirty="0">
            <a:latin typeface="Kokila" pitchFamily="34" charset="0"/>
            <a:cs typeface="+mn-cs"/>
          </a:endParaRPr>
        </a:p>
      </dgm:t>
    </dgm:pt>
    <dgm:pt modelId="{EF02DDE1-948B-46A8-85E8-A73949B76F03}" type="parTrans" cxnId="{584239FA-B0A2-4866-B3AB-96D2A5FB45AF}">
      <dgm:prSet/>
      <dgm:spPr/>
      <dgm:t>
        <a:bodyPr/>
        <a:lstStyle/>
        <a:p>
          <a:endParaRPr lang="en-IN"/>
        </a:p>
      </dgm:t>
    </dgm:pt>
    <dgm:pt modelId="{B66AC97B-65B4-46F0-8642-528B4477E789}" type="sibTrans" cxnId="{584239FA-B0A2-4866-B3AB-96D2A5FB45AF}">
      <dgm:prSet/>
      <dgm:spPr/>
      <dgm:t>
        <a:bodyPr/>
        <a:lstStyle/>
        <a:p>
          <a:endParaRPr lang="en-IN"/>
        </a:p>
      </dgm:t>
    </dgm:pt>
    <dgm:pt modelId="{56B4E02C-9EEF-42C3-9C04-F80E916F01CB}">
      <dgm:prSet custT="1"/>
      <dgm:spPr/>
      <dgm:t>
        <a:bodyPr/>
        <a:lstStyle/>
        <a:p>
          <a:pPr>
            <a:lnSpc>
              <a:spcPct val="150000"/>
            </a:lnSpc>
          </a:pPr>
          <a:r>
            <a:rPr lang="hi-IN" sz="1200" dirty="0">
              <a:latin typeface="Kokila" pitchFamily="34" charset="0"/>
              <a:cs typeface="+mn-cs"/>
            </a:rPr>
            <a:t>पैनल वकीलों की उपलब्धता के अनुसार उनके लिए दिशा-निर्देश तैयार करना;</a:t>
          </a:r>
          <a:endParaRPr lang="en-IN" sz="1200" dirty="0">
            <a:latin typeface="Kokila" pitchFamily="34" charset="0"/>
            <a:cs typeface="+mn-cs"/>
          </a:endParaRPr>
        </a:p>
      </dgm:t>
    </dgm:pt>
    <dgm:pt modelId="{C885DD4B-77F6-4D1C-B9A1-D63FA730C2FD}" type="parTrans" cxnId="{B1D82F83-3FC2-4187-805F-874E68102E67}">
      <dgm:prSet/>
      <dgm:spPr/>
      <dgm:t>
        <a:bodyPr/>
        <a:lstStyle/>
        <a:p>
          <a:endParaRPr lang="en-IN"/>
        </a:p>
      </dgm:t>
    </dgm:pt>
    <dgm:pt modelId="{3C90BE50-9826-46D5-9BB2-C29322B1D287}" type="sibTrans" cxnId="{B1D82F83-3FC2-4187-805F-874E68102E67}">
      <dgm:prSet/>
      <dgm:spPr/>
      <dgm:t>
        <a:bodyPr/>
        <a:lstStyle/>
        <a:p>
          <a:endParaRPr lang="en-IN"/>
        </a:p>
      </dgm:t>
    </dgm:pt>
    <dgm:pt modelId="{8FA25A32-98BC-4D80-A241-32CDC6B7D174}">
      <dgm:prSet custT="1"/>
      <dgm:spPr/>
      <dgm:t>
        <a:bodyPr/>
        <a:lstStyle/>
        <a:p>
          <a:pPr>
            <a:lnSpc>
              <a:spcPct val="150000"/>
            </a:lnSpc>
          </a:pPr>
          <a:r>
            <a:rPr lang="hi-IN" sz="1200" dirty="0">
              <a:latin typeface="Kokila" pitchFamily="34" charset="0"/>
              <a:cs typeface="+mn-cs"/>
            </a:rPr>
            <a:t>पैनल वकीलों के लिए स्थान  और अन्य बुनियादी सुविधा प्रदान करना </a:t>
          </a:r>
          <a:r>
            <a:rPr lang="en-IN" sz="1200" dirty="0">
              <a:latin typeface="Kokila" pitchFamily="34" charset="0"/>
              <a:cs typeface="+mn-cs"/>
            </a:rPr>
            <a:t>;</a:t>
          </a:r>
        </a:p>
      </dgm:t>
    </dgm:pt>
    <dgm:pt modelId="{09F062BC-E247-48E7-96F9-35A38146B330}" type="parTrans" cxnId="{7A469E9D-A67A-43AA-936B-E15EDCB3967A}">
      <dgm:prSet/>
      <dgm:spPr/>
      <dgm:t>
        <a:bodyPr/>
        <a:lstStyle/>
        <a:p>
          <a:endParaRPr lang="en-IN"/>
        </a:p>
      </dgm:t>
    </dgm:pt>
    <dgm:pt modelId="{0E99B0F1-818A-42CB-8769-7EE04FFA60AE}" type="sibTrans" cxnId="{7A469E9D-A67A-43AA-936B-E15EDCB3967A}">
      <dgm:prSet/>
      <dgm:spPr/>
      <dgm:t>
        <a:bodyPr/>
        <a:lstStyle/>
        <a:p>
          <a:endParaRPr lang="en-IN"/>
        </a:p>
      </dgm:t>
    </dgm:pt>
    <dgm:pt modelId="{B27B6387-5B21-4EFA-BD1A-E8CE8DF0932B}">
      <dgm:prSet custT="1"/>
      <dgm:spPr/>
      <dgm:t>
        <a:bodyPr/>
        <a:lstStyle/>
        <a:p>
          <a:pPr>
            <a:lnSpc>
              <a:spcPct val="150000"/>
            </a:lnSpc>
          </a:pPr>
          <a:r>
            <a:rPr lang="hi-IN" sz="1200" kern="1200" dirty="0">
              <a:latin typeface="Kokila" pitchFamily="34" charset="0"/>
              <a:cs typeface="+mn-cs"/>
            </a:rPr>
            <a:t>योजना के बारे में गांव के निर्वाचित प्रतिनिधियों को </a:t>
          </a: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डीएलएसए </a:t>
          </a:r>
          <a:r>
            <a:rPr lang="en-IN" sz="1200" kern="1200" dirty="0">
              <a:solidFill>
                <a:prstClr val="black">
                  <a:hueOff val="0"/>
                  <a:satOff val="0"/>
                  <a:lumOff val="0"/>
                  <a:alphaOff val="0"/>
                </a:prstClr>
              </a:solidFill>
              <a:latin typeface="Kokila" pitchFamily="34" charset="0"/>
              <a:ea typeface="+mn-ea"/>
              <a:cs typeface="Mangal" panose="02040503050203030202" pitchFamily="18" charset="0"/>
            </a:rPr>
            <a:t>(DLSA)</a:t>
          </a: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 </a:t>
          </a:r>
          <a:r>
            <a:rPr lang="hi-IN" sz="1200" kern="1200" dirty="0">
              <a:latin typeface="Kokila" pitchFamily="34" charset="0"/>
              <a:cs typeface="Kokila" pitchFamily="34" charset="0"/>
            </a:rPr>
            <a:t>द्वारा </a:t>
          </a:r>
          <a:r>
            <a:rPr lang="hi-IN" sz="1200" kern="1200" dirty="0">
              <a:latin typeface="Kokila" pitchFamily="34" charset="0"/>
              <a:cs typeface="+mn-cs"/>
            </a:rPr>
            <a:t> सूचित करना ;</a:t>
          </a:r>
          <a:endParaRPr lang="en-IN" sz="1200" kern="1200" dirty="0">
            <a:latin typeface="Kokila" pitchFamily="34" charset="0"/>
            <a:cs typeface="+mn-cs"/>
          </a:endParaRPr>
        </a:p>
      </dgm:t>
    </dgm:pt>
    <dgm:pt modelId="{12980A11-FE0A-4162-8231-3222559B004E}" type="parTrans" cxnId="{AF000832-71CC-4AD1-9B1C-95994F5CB867}">
      <dgm:prSet/>
      <dgm:spPr/>
      <dgm:t>
        <a:bodyPr/>
        <a:lstStyle/>
        <a:p>
          <a:endParaRPr lang="en-IN"/>
        </a:p>
      </dgm:t>
    </dgm:pt>
    <dgm:pt modelId="{3F06F106-B713-437E-8D91-71316172A380}" type="sibTrans" cxnId="{AF000832-71CC-4AD1-9B1C-95994F5CB867}">
      <dgm:prSet/>
      <dgm:spPr/>
      <dgm:t>
        <a:bodyPr/>
        <a:lstStyle/>
        <a:p>
          <a:endParaRPr lang="en-IN"/>
        </a:p>
      </dgm:t>
    </dgm:pt>
    <dgm:pt modelId="{F70952D7-2699-4BF3-B1E7-E6B780EC7F2D}">
      <dgm:prSet custT="1"/>
      <dgm:spPr/>
      <dgm:t>
        <a:bodyPr/>
        <a:lstStyle/>
        <a:p>
          <a:pPr>
            <a:lnSpc>
              <a:spcPct val="150000"/>
            </a:lnSpc>
          </a:pPr>
          <a:r>
            <a:rPr lang="hi-IN" sz="1200" kern="1200" dirty="0">
              <a:latin typeface="Kokila" pitchFamily="34" charset="0"/>
              <a:cs typeface="Kokila" pitchFamily="34" charset="0"/>
            </a:rPr>
            <a:t>डीएलएसए </a:t>
          </a:r>
          <a:r>
            <a:rPr lang="en-IN" sz="1200" kern="1200" dirty="0">
              <a:latin typeface="Kokila" pitchFamily="34" charset="0"/>
              <a:cs typeface="Kokila" pitchFamily="34" charset="0"/>
            </a:rPr>
            <a:t>(DLSA)</a:t>
          </a:r>
          <a:r>
            <a:rPr lang="hi-IN" sz="1200" kern="1200" dirty="0">
              <a:latin typeface="Kokila" pitchFamily="34" charset="0"/>
              <a:cs typeface="Kokila" pitchFamily="34" charset="0"/>
            </a:rPr>
            <a:t> </a:t>
          </a:r>
          <a:r>
            <a:rPr lang="hi-IN" sz="1200" kern="1200" dirty="0">
              <a:latin typeface="Kokila" pitchFamily="34" charset="0"/>
              <a:cs typeface="+mn-cs"/>
            </a:rPr>
            <a:t> सचिव, द्वारा चयनित सीएससी का यादृच्छिक (रेंडम) दौरा;</a:t>
          </a:r>
          <a:endParaRPr lang="en-IN" sz="1200" kern="1200" dirty="0">
            <a:latin typeface="Kokila" pitchFamily="34" charset="0"/>
            <a:cs typeface="+mn-cs"/>
          </a:endParaRPr>
        </a:p>
      </dgm:t>
    </dgm:pt>
    <dgm:pt modelId="{C7F9C68E-3CBC-4BE2-AEA5-EE250E51AAE4}" type="parTrans" cxnId="{407904FD-9971-41B9-A9EF-D449BD063955}">
      <dgm:prSet/>
      <dgm:spPr/>
      <dgm:t>
        <a:bodyPr/>
        <a:lstStyle/>
        <a:p>
          <a:endParaRPr lang="en-IN"/>
        </a:p>
      </dgm:t>
    </dgm:pt>
    <dgm:pt modelId="{6F386F5F-D4CC-44BA-8F49-BE08C2092C60}" type="sibTrans" cxnId="{407904FD-9971-41B9-A9EF-D449BD063955}">
      <dgm:prSet/>
      <dgm:spPr/>
      <dgm:t>
        <a:bodyPr/>
        <a:lstStyle/>
        <a:p>
          <a:endParaRPr lang="en-IN"/>
        </a:p>
      </dgm:t>
    </dgm:pt>
    <dgm:pt modelId="{DB537385-9DAE-48CE-8F08-94B2B30151D1}">
      <dgm:prSet custT="1"/>
      <dgm:spPr/>
      <dgm:t>
        <a:bodyPr/>
        <a:lstStyle/>
        <a:p>
          <a:pPr>
            <a:lnSpc>
              <a:spcPct val="150000"/>
            </a:lnSpc>
          </a:pPr>
          <a:r>
            <a:rPr lang="hi-IN" sz="1200" kern="1200" dirty="0">
              <a:latin typeface="Kokila" pitchFamily="34" charset="0"/>
              <a:cs typeface="+mn-cs"/>
            </a:rPr>
            <a:t>राज्य स्तर पर योजना की निगरानी के लिए एसएलएसए नामित दो अधिकारियों को नियुक्त करना ;</a:t>
          </a:r>
          <a:endParaRPr lang="en-IN" sz="1200" kern="1200" dirty="0">
            <a:latin typeface="Kokila" pitchFamily="34" charset="0"/>
            <a:cs typeface="+mn-cs"/>
          </a:endParaRPr>
        </a:p>
      </dgm:t>
    </dgm:pt>
    <dgm:pt modelId="{05FE9DF8-8B89-40C7-BD7D-24AE851E5C02}" type="parTrans" cxnId="{288801F4-1C9E-43B6-B32F-B93095FFA9FA}">
      <dgm:prSet/>
      <dgm:spPr/>
      <dgm:t>
        <a:bodyPr/>
        <a:lstStyle/>
        <a:p>
          <a:endParaRPr lang="en-IN"/>
        </a:p>
      </dgm:t>
    </dgm:pt>
    <dgm:pt modelId="{D92F2E3E-E4A9-4344-8821-58AE5F4EB0CE}" type="sibTrans" cxnId="{288801F4-1C9E-43B6-B32F-B93095FFA9FA}">
      <dgm:prSet/>
      <dgm:spPr/>
      <dgm:t>
        <a:bodyPr/>
        <a:lstStyle/>
        <a:p>
          <a:endParaRPr lang="en-IN"/>
        </a:p>
      </dgm:t>
    </dgm:pt>
    <dgm:pt modelId="{884BECFB-31C0-4E0E-B06F-924BEC4BD56E}">
      <dgm:prSet custT="1"/>
      <dgm:spPr/>
      <dgm:t>
        <a:bodyPr/>
        <a:lstStyle/>
        <a:p>
          <a:pPr>
            <a:lnSpc>
              <a:spcPct val="150000"/>
            </a:lnSpc>
            <a:spcBef>
              <a:spcPts val="600"/>
            </a:spcBef>
          </a:pPr>
          <a:r>
            <a:rPr lang="hi-IN" sz="1100" dirty="0">
              <a:latin typeface="Kokila" pitchFamily="34" charset="0"/>
              <a:cs typeface="+mn-cs"/>
            </a:rPr>
            <a:t>चयनित पीएलवी  को आर्डर /पत्र द्वारा निम्नलिखित आदेश देना :-</a:t>
          </a:r>
          <a:r>
            <a:rPr lang="en-IN" sz="1100" dirty="0">
              <a:latin typeface="Kokila" pitchFamily="34" charset="0"/>
              <a:cs typeface="+mn-cs"/>
            </a:rPr>
            <a:t>CSC </a:t>
          </a:r>
          <a:r>
            <a:rPr lang="hi-IN" sz="1100" dirty="0">
              <a:latin typeface="Kokila" pitchFamily="34" charset="0"/>
              <a:cs typeface="+mn-cs"/>
            </a:rPr>
            <a:t>का नाम ; कितना मानदेय  एवं यात्रा भत्ता प्राप्त होगा ;निर्धारित समय और दिन जब </a:t>
          </a:r>
          <a:r>
            <a:rPr lang="en-IN" sz="1100" dirty="0">
              <a:latin typeface="Kokila" pitchFamily="34" charset="0"/>
              <a:cs typeface="+mn-cs"/>
            </a:rPr>
            <a:t>PLV </a:t>
          </a:r>
          <a:r>
            <a:rPr lang="hi-IN" sz="1100" dirty="0">
              <a:latin typeface="Kokila" pitchFamily="34" charset="0"/>
              <a:cs typeface="+mn-cs"/>
            </a:rPr>
            <a:t>को </a:t>
          </a:r>
          <a:r>
            <a:rPr lang="en-IN" sz="1100" dirty="0">
              <a:latin typeface="Kokila" pitchFamily="34" charset="0"/>
              <a:cs typeface="+mn-cs"/>
            </a:rPr>
            <a:t>CSC</a:t>
          </a:r>
          <a:r>
            <a:rPr lang="hi-IN" sz="1100" dirty="0">
              <a:latin typeface="Kokila" pitchFamily="34" charset="0"/>
              <a:cs typeface="+mn-cs"/>
            </a:rPr>
            <a:t> पर जाना है ;</a:t>
          </a:r>
          <a:endParaRPr lang="en-IN" sz="1100" dirty="0">
            <a:latin typeface="Kokila" pitchFamily="34" charset="0"/>
            <a:cs typeface="+mn-cs"/>
          </a:endParaRPr>
        </a:p>
      </dgm:t>
    </dgm:pt>
    <dgm:pt modelId="{0C8C8223-25E2-44F0-BB10-121C9060D103}" type="parTrans" cxnId="{BA6114FD-B993-41E2-AE43-3B5E4D110EDC}">
      <dgm:prSet/>
      <dgm:spPr/>
      <dgm:t>
        <a:bodyPr/>
        <a:lstStyle/>
        <a:p>
          <a:endParaRPr lang="en-US"/>
        </a:p>
      </dgm:t>
    </dgm:pt>
    <dgm:pt modelId="{9FD5567A-B8DF-4B27-AA76-379F86A68F70}" type="sibTrans" cxnId="{BA6114FD-B993-41E2-AE43-3B5E4D110EDC}">
      <dgm:prSet/>
      <dgm:spPr/>
      <dgm:t>
        <a:bodyPr/>
        <a:lstStyle/>
        <a:p>
          <a:endParaRPr lang="en-US"/>
        </a:p>
      </dgm:t>
    </dgm:pt>
    <dgm:pt modelId="{447D7269-59E0-4E05-828A-AEC7E417DF21}">
      <dgm:prSet/>
      <dgm:spPr/>
      <dgm:t>
        <a:bodyPr/>
        <a:lstStyle/>
        <a:p>
          <a:pPr>
            <a:lnSpc>
              <a:spcPct val="150000"/>
            </a:lnSpc>
          </a:pPr>
          <a:endParaRPr lang="en-IN" sz="1600" kern="1200" dirty="0">
            <a:latin typeface="Kokila" pitchFamily="34" charset="0"/>
            <a:cs typeface="+mn-cs"/>
          </a:endParaRPr>
        </a:p>
      </dgm:t>
    </dgm:pt>
    <dgm:pt modelId="{FD8FE565-3880-4314-AA6D-38692F18313D}" type="parTrans" cxnId="{B14A4B5C-3BD5-4A0E-A424-DB82F7EEB523}">
      <dgm:prSet/>
      <dgm:spPr/>
      <dgm:t>
        <a:bodyPr/>
        <a:lstStyle/>
        <a:p>
          <a:endParaRPr lang="en-US"/>
        </a:p>
      </dgm:t>
    </dgm:pt>
    <dgm:pt modelId="{30E95D74-9EA4-44C1-ABA7-DADDABC5C97B}" type="sibTrans" cxnId="{B14A4B5C-3BD5-4A0E-A424-DB82F7EEB523}">
      <dgm:prSet/>
      <dgm:spPr/>
      <dgm:t>
        <a:bodyPr/>
        <a:lstStyle/>
        <a:p>
          <a:endParaRPr lang="en-US"/>
        </a:p>
      </dgm:t>
    </dgm:pt>
    <dgm:pt modelId="{2E8377A7-9E71-40FE-B217-43C91F595216}">
      <dgm:prSet/>
      <dgm:spPr/>
      <dgm:t>
        <a:bodyPr/>
        <a:lstStyle/>
        <a:p>
          <a:pPr>
            <a:lnSpc>
              <a:spcPct val="150000"/>
            </a:lnSpc>
          </a:pPr>
          <a:endParaRPr lang="en-IN" sz="1600" kern="1200" dirty="0">
            <a:latin typeface="Kokila" pitchFamily="34" charset="0"/>
            <a:cs typeface="+mn-cs"/>
          </a:endParaRPr>
        </a:p>
      </dgm:t>
    </dgm:pt>
    <dgm:pt modelId="{48B988F7-F500-47FC-9609-D1AD39AE5BBC}" type="parTrans" cxnId="{7451DF52-9700-4A70-AB13-E89BB3006B15}">
      <dgm:prSet/>
      <dgm:spPr/>
      <dgm:t>
        <a:bodyPr/>
        <a:lstStyle/>
        <a:p>
          <a:endParaRPr lang="en-US"/>
        </a:p>
      </dgm:t>
    </dgm:pt>
    <dgm:pt modelId="{A48E5141-8CF9-4D26-A942-BCF19F8136BE}" type="sibTrans" cxnId="{7451DF52-9700-4A70-AB13-E89BB3006B15}">
      <dgm:prSet/>
      <dgm:spPr/>
      <dgm:t>
        <a:bodyPr/>
        <a:lstStyle/>
        <a:p>
          <a:endParaRPr lang="en-US"/>
        </a:p>
      </dgm:t>
    </dgm:pt>
    <dgm:pt modelId="{6A512E97-DFFE-4A81-B67F-6F97E7F9408C}">
      <dgm:prSet custT="1"/>
      <dgm:spPr/>
      <dgm:t>
        <a:bodyPr/>
        <a:lstStyle/>
        <a:p>
          <a:pPr>
            <a:lnSpc>
              <a:spcPct val="150000"/>
            </a:lnSpc>
          </a:pPr>
          <a:r>
            <a:rPr lang="hi-IN" sz="1200" kern="1200" dirty="0">
              <a:latin typeface="Kokila" pitchFamily="34" charset="0"/>
              <a:cs typeface="+mn-cs"/>
            </a:rPr>
            <a:t>निर्दिष्ट फॉर्मेट पर जिला स्तर पे टेली-लॉ के अंतर्गत मासिक विवरण को </a:t>
          </a:r>
          <a:r>
            <a:rPr lang="en-IN" sz="1200" kern="1200" dirty="0">
              <a:latin typeface="Kokila" pitchFamily="34" charset="0"/>
              <a:cs typeface="+mn-cs"/>
            </a:rPr>
            <a:t>SLSA/ </a:t>
          </a:r>
          <a:r>
            <a:rPr lang="en-IN" sz="1200" kern="1200" dirty="0" err="1">
              <a:latin typeface="Kokila" pitchFamily="34" charset="0"/>
              <a:cs typeface="+mn-cs"/>
            </a:rPr>
            <a:t>DoJ</a:t>
          </a:r>
          <a:r>
            <a:rPr lang="en-IN" sz="1200" kern="1200" dirty="0">
              <a:latin typeface="Kokila" pitchFamily="34" charset="0"/>
              <a:cs typeface="+mn-cs"/>
            </a:rPr>
            <a:t>  </a:t>
          </a:r>
          <a:r>
            <a:rPr lang="hi-IN" sz="1200" kern="1200" dirty="0">
              <a:latin typeface="Kokila" pitchFamily="34" charset="0"/>
              <a:cs typeface="+mn-cs"/>
            </a:rPr>
            <a:t>को </a:t>
          </a:r>
          <a:r>
            <a:rPr lang="en-IN" sz="1200" kern="1200" dirty="0">
              <a:latin typeface="Kokila" pitchFamily="34" charset="0"/>
              <a:cs typeface="+mn-cs"/>
            </a:rPr>
            <a:t> </a:t>
          </a:r>
          <a:r>
            <a:rPr lang="hi-IN" sz="1200" kern="1200" dirty="0">
              <a:latin typeface="Kokila" pitchFamily="34" charset="0"/>
              <a:cs typeface="+mn-cs"/>
            </a:rPr>
            <a:t>प्रस्तुत करना | </a:t>
          </a:r>
          <a:endParaRPr lang="en-IN" sz="1200" kern="1200" dirty="0">
            <a:latin typeface="Kokila" pitchFamily="34" charset="0"/>
            <a:cs typeface="+mn-cs"/>
          </a:endParaRPr>
        </a:p>
      </dgm:t>
    </dgm:pt>
    <dgm:pt modelId="{32923C02-283B-4FD1-8EAA-1E76497B8983}" type="parTrans" cxnId="{7677A645-A60F-4887-BD45-9A86FBEA61E8}">
      <dgm:prSet/>
      <dgm:spPr/>
      <dgm:t>
        <a:bodyPr/>
        <a:lstStyle/>
        <a:p>
          <a:endParaRPr lang="en-US"/>
        </a:p>
      </dgm:t>
    </dgm:pt>
    <dgm:pt modelId="{69937B7D-16F6-4842-952F-0107C8EA7721}" type="sibTrans" cxnId="{7677A645-A60F-4887-BD45-9A86FBEA61E8}">
      <dgm:prSet/>
      <dgm:spPr/>
      <dgm:t>
        <a:bodyPr/>
        <a:lstStyle/>
        <a:p>
          <a:endParaRPr lang="en-US"/>
        </a:p>
      </dgm:t>
    </dgm:pt>
    <dgm:pt modelId="{FC1005F1-A8BC-43D8-BD88-CAF0660BFD98}" type="pres">
      <dgm:prSet presAssocID="{6B4B9A49-404A-42B8-BAB0-340FBD97EE25}" presName="Name0" presStyleCnt="0">
        <dgm:presLayoutVars>
          <dgm:dir/>
          <dgm:animLvl val="lvl"/>
          <dgm:resizeHandles val="exact"/>
        </dgm:presLayoutVars>
      </dgm:prSet>
      <dgm:spPr/>
    </dgm:pt>
    <dgm:pt modelId="{A3D76E65-432D-4EF1-ADC5-A175D8D82C14}" type="pres">
      <dgm:prSet presAssocID="{53CC806C-2462-4301-BD3A-0A3DB42B2B1D}" presName="composite" presStyleCnt="0"/>
      <dgm:spPr/>
    </dgm:pt>
    <dgm:pt modelId="{02D630CB-B96E-4B76-BEC5-3840859FBD25}" type="pres">
      <dgm:prSet presAssocID="{53CC806C-2462-4301-BD3A-0A3DB42B2B1D}" presName="parTx" presStyleLbl="alignNode1" presStyleIdx="0" presStyleCnt="4" custScaleX="72251" custLinFactNeighborX="18924">
        <dgm:presLayoutVars>
          <dgm:chMax val="0"/>
          <dgm:chPref val="0"/>
          <dgm:bulletEnabled val="1"/>
        </dgm:presLayoutVars>
      </dgm:prSet>
      <dgm:spPr/>
    </dgm:pt>
    <dgm:pt modelId="{27A99B5B-7906-4F24-A5D3-F1A5248022EB}" type="pres">
      <dgm:prSet presAssocID="{53CC806C-2462-4301-BD3A-0A3DB42B2B1D}" presName="desTx" presStyleLbl="alignAccFollowNode1" presStyleIdx="0" presStyleCnt="4" custScaleX="72251" custLinFactNeighborX="18924">
        <dgm:presLayoutVars>
          <dgm:bulletEnabled val="1"/>
        </dgm:presLayoutVars>
      </dgm:prSet>
      <dgm:spPr/>
    </dgm:pt>
    <dgm:pt modelId="{BC0A05AB-2CCB-4EA1-B868-451D0467E4BC}" type="pres">
      <dgm:prSet presAssocID="{E0151CE7-44B2-493A-85AC-F7D204B65E07}" presName="space" presStyleCnt="0"/>
      <dgm:spPr/>
    </dgm:pt>
    <dgm:pt modelId="{7F9B7222-45C6-44C9-85DF-4401AF81D7DD}" type="pres">
      <dgm:prSet presAssocID="{E2B89129-53CA-4472-9E67-B89796AE1B9D}" presName="composite" presStyleCnt="0"/>
      <dgm:spPr/>
    </dgm:pt>
    <dgm:pt modelId="{0E2545C6-6A5D-44F0-A0D1-9A685949DC83}" type="pres">
      <dgm:prSet presAssocID="{E2B89129-53CA-4472-9E67-B89796AE1B9D}" presName="parTx" presStyleLbl="alignNode1" presStyleIdx="1" presStyleCnt="4" custScaleX="67998" custLinFactNeighborX="6330">
        <dgm:presLayoutVars>
          <dgm:chMax val="0"/>
          <dgm:chPref val="0"/>
          <dgm:bulletEnabled val="1"/>
        </dgm:presLayoutVars>
      </dgm:prSet>
      <dgm:spPr/>
    </dgm:pt>
    <dgm:pt modelId="{A82460D0-40BE-4F08-AF5B-E00F7A7A8865}" type="pres">
      <dgm:prSet presAssocID="{E2B89129-53CA-4472-9E67-B89796AE1B9D}" presName="desTx" presStyleLbl="alignAccFollowNode1" presStyleIdx="1" presStyleCnt="4" custScaleX="67998" custLinFactNeighborX="6330">
        <dgm:presLayoutVars>
          <dgm:bulletEnabled val="1"/>
        </dgm:presLayoutVars>
      </dgm:prSet>
      <dgm:spPr/>
    </dgm:pt>
    <dgm:pt modelId="{F900FB44-B3A4-45EF-A641-607A857ADFCC}" type="pres">
      <dgm:prSet presAssocID="{B4665E0F-8DAA-41DA-8783-7A49980C9DEF}" presName="space" presStyleCnt="0"/>
      <dgm:spPr/>
    </dgm:pt>
    <dgm:pt modelId="{655E4CF1-CE7C-4922-885C-0A95AA97CA18}" type="pres">
      <dgm:prSet presAssocID="{3DD1E426-23EC-4D6E-BDFC-7CC11E747867}" presName="composite" presStyleCnt="0"/>
      <dgm:spPr/>
    </dgm:pt>
    <dgm:pt modelId="{542BF452-64C1-4002-B30B-B61D46E3CABA}" type="pres">
      <dgm:prSet presAssocID="{3DD1E426-23EC-4D6E-BDFC-7CC11E747867}" presName="parTx" presStyleLbl="alignNode1" presStyleIdx="2" presStyleCnt="4" custScaleX="85536" custLinFactNeighborX="-5756" custLinFactNeighborY="-1780">
        <dgm:presLayoutVars>
          <dgm:chMax val="0"/>
          <dgm:chPref val="0"/>
          <dgm:bulletEnabled val="1"/>
        </dgm:presLayoutVars>
      </dgm:prSet>
      <dgm:spPr/>
    </dgm:pt>
    <dgm:pt modelId="{D0D80085-2023-4336-ABF5-E2987ABB7313}" type="pres">
      <dgm:prSet presAssocID="{3DD1E426-23EC-4D6E-BDFC-7CC11E747867}" presName="desTx" presStyleLbl="alignAccFollowNode1" presStyleIdx="2" presStyleCnt="4" custScaleX="85536" custLinFactNeighborX="-5490">
        <dgm:presLayoutVars>
          <dgm:bulletEnabled val="1"/>
        </dgm:presLayoutVars>
      </dgm:prSet>
      <dgm:spPr/>
    </dgm:pt>
    <dgm:pt modelId="{F45F2D2E-A4C0-4FDA-87AF-2519BEB7C9FF}" type="pres">
      <dgm:prSet presAssocID="{271A02BE-3108-41AC-AA0E-D91C0242D96C}" presName="space" presStyleCnt="0"/>
      <dgm:spPr/>
    </dgm:pt>
    <dgm:pt modelId="{F7B7E83F-DED7-4E1F-9541-34B7C8E10DF5}" type="pres">
      <dgm:prSet presAssocID="{853910EA-EFD2-4D05-8E7C-D22E21A16CF5}" presName="composite" presStyleCnt="0"/>
      <dgm:spPr/>
    </dgm:pt>
    <dgm:pt modelId="{203422E6-650E-4C31-BDB0-7DFBAB273066}" type="pres">
      <dgm:prSet presAssocID="{853910EA-EFD2-4D05-8E7C-D22E21A16CF5}" presName="parTx" presStyleLbl="alignNode1" presStyleIdx="3" presStyleCnt="4" custScaleX="74275" custLinFactNeighborX="-18619" custLinFactNeighborY="301">
        <dgm:presLayoutVars>
          <dgm:chMax val="0"/>
          <dgm:chPref val="0"/>
          <dgm:bulletEnabled val="1"/>
        </dgm:presLayoutVars>
      </dgm:prSet>
      <dgm:spPr/>
    </dgm:pt>
    <dgm:pt modelId="{0A57B4B0-1F42-458E-8587-F632D6FDB923}" type="pres">
      <dgm:prSet presAssocID="{853910EA-EFD2-4D05-8E7C-D22E21A16CF5}" presName="desTx" presStyleLbl="alignAccFollowNode1" presStyleIdx="3" presStyleCnt="4" custScaleX="73944" custLinFactNeighborX="-17230" custLinFactNeighborY="716">
        <dgm:presLayoutVars>
          <dgm:bulletEnabled val="1"/>
        </dgm:presLayoutVars>
      </dgm:prSet>
      <dgm:spPr/>
    </dgm:pt>
  </dgm:ptLst>
  <dgm:cxnLst>
    <dgm:cxn modelId="{6F47B600-2073-4754-B7D8-8341DBA64189}" type="presOf" srcId="{6A512E97-DFFE-4A81-B67F-6F97E7F9408C}" destId="{0A57B4B0-1F42-458E-8587-F632D6FDB923}" srcOrd="0" destOrd="4" presId="urn:microsoft.com/office/officeart/2005/8/layout/hList1"/>
    <dgm:cxn modelId="{041E420C-6F7A-4FAD-BC74-2C294116487C}" type="presOf" srcId="{66464136-D36F-47F7-B9D7-898950850A4A}" destId="{A82460D0-40BE-4F08-AF5B-E00F7A7A8865}" srcOrd="0" destOrd="0" presId="urn:microsoft.com/office/officeart/2005/8/layout/hList1"/>
    <dgm:cxn modelId="{70D73514-3CEA-4A17-9675-2193E7077C9B}" type="presOf" srcId="{B27B6387-5B21-4EFA-BD1A-E8CE8DF0932B}" destId="{0A57B4B0-1F42-458E-8587-F632D6FDB923}" srcOrd="0" destOrd="1" presId="urn:microsoft.com/office/officeart/2005/8/layout/hList1"/>
    <dgm:cxn modelId="{8A5E6514-5C68-4BC8-8EE6-AD553ED163A2}" srcId="{6B4B9A49-404A-42B8-BAB0-340FBD97EE25}" destId="{53CC806C-2462-4301-BD3A-0A3DB42B2B1D}" srcOrd="0" destOrd="0" parTransId="{BE8456CB-6485-48B3-9E63-A093D66C737D}" sibTransId="{E0151CE7-44B2-493A-85AC-F7D204B65E07}"/>
    <dgm:cxn modelId="{C5CB381D-4C9F-4621-858E-D69E8B9E25B8}" type="presOf" srcId="{E2B89129-53CA-4472-9E67-B89796AE1B9D}" destId="{0E2545C6-6A5D-44F0-A0D1-9A685949DC83}" srcOrd="0" destOrd="0" presId="urn:microsoft.com/office/officeart/2005/8/layout/hList1"/>
    <dgm:cxn modelId="{A3D3491F-B0EA-43AD-B794-58FBE06B977A}" type="presOf" srcId="{9EE30E96-A771-4E6F-A9FA-A350E5C3AE22}" destId="{D0D80085-2023-4336-ABF5-E2987ABB7313}" srcOrd="0" destOrd="2" presId="urn:microsoft.com/office/officeart/2005/8/layout/hList1"/>
    <dgm:cxn modelId="{60EAD422-16D3-4CD6-8688-81E526A47F8A}" type="presOf" srcId="{36FFC7F5-EB0F-4495-AAFA-A6AE07731C36}" destId="{27A99B5B-7906-4F24-A5D3-F1A5248022EB}" srcOrd="0" destOrd="2" presId="urn:microsoft.com/office/officeart/2005/8/layout/hList1"/>
    <dgm:cxn modelId="{28A7AB2E-5F14-4154-9CFC-722236A40CCE}" srcId="{E2B89129-53CA-4472-9E67-B89796AE1B9D}" destId="{66464136-D36F-47F7-B9D7-898950850A4A}" srcOrd="0" destOrd="0" parTransId="{85711047-3041-4558-8FF5-839828B68FD5}" sibTransId="{89ADE140-74FD-4717-9EB0-7D76917E60ED}"/>
    <dgm:cxn modelId="{AF000832-71CC-4AD1-9B1C-95994F5CB867}" srcId="{853910EA-EFD2-4D05-8E7C-D22E21A16CF5}" destId="{B27B6387-5B21-4EFA-BD1A-E8CE8DF0932B}" srcOrd="1" destOrd="0" parTransId="{12980A11-FE0A-4162-8231-3222559B004E}" sibTransId="{3F06F106-B713-437E-8D91-71316172A380}"/>
    <dgm:cxn modelId="{F68E3233-C391-40CA-B69D-8299FF5295F1}" type="presOf" srcId="{853910EA-EFD2-4D05-8E7C-D22E21A16CF5}" destId="{203422E6-650E-4C31-BDB0-7DFBAB273066}" srcOrd="0" destOrd="0" presId="urn:microsoft.com/office/officeart/2005/8/layout/hList1"/>
    <dgm:cxn modelId="{4D474B33-5F7F-4CE5-B5E2-1B712D4661C3}" type="presOf" srcId="{8FA25A32-98BC-4D80-A241-32CDC6B7D174}" destId="{D0D80085-2023-4336-ABF5-E2987ABB7313}" srcOrd="0" destOrd="4" presId="urn:microsoft.com/office/officeart/2005/8/layout/hList1"/>
    <dgm:cxn modelId="{945FAF37-5B43-4230-B771-CFD71021F8AF}" srcId="{853910EA-EFD2-4D05-8E7C-D22E21A16CF5}" destId="{23780ED8-B1C4-4A8B-99A4-7183DB2E64B8}" srcOrd="0" destOrd="0" parTransId="{50D55FB3-B666-4E0B-8F94-32D034365C9A}" sibTransId="{8B95BA3B-81C4-4307-9CDF-FCA40E794F8D}"/>
    <dgm:cxn modelId="{253FDF3E-F455-4A4B-A132-248B5B432FE6}" type="presOf" srcId="{F70952D7-2699-4BF3-B1E7-E6B780EC7F2D}" destId="{0A57B4B0-1F42-458E-8587-F632D6FDB923}" srcOrd="0" destOrd="2" presId="urn:microsoft.com/office/officeart/2005/8/layout/hList1"/>
    <dgm:cxn modelId="{B14A4B5C-3BD5-4A0E-A424-DB82F7EEB523}" srcId="{853910EA-EFD2-4D05-8E7C-D22E21A16CF5}" destId="{447D7269-59E0-4E05-828A-AEC7E417DF21}" srcOrd="6" destOrd="0" parTransId="{FD8FE565-3880-4314-AA6D-38692F18313D}" sibTransId="{30E95D74-9EA4-44C1-ABA7-DADDABC5C97B}"/>
    <dgm:cxn modelId="{5A7D7E5C-3CDA-4E7B-AEAB-85B075B1F890}" srcId="{E2B89129-53CA-4472-9E67-B89796AE1B9D}" destId="{03F423B9-A63F-4727-A914-FD16DFCB6F3F}" srcOrd="1" destOrd="0" parTransId="{748F2C73-9C2C-40F5-BE3F-423D75D58799}" sibTransId="{777B2BBA-BFC2-4483-A836-C454185A7567}"/>
    <dgm:cxn modelId="{C324805D-FAB6-433E-A706-9AC9AD14941F}" type="presOf" srcId="{B17F3313-1790-420B-8A62-C70517D66540}" destId="{27A99B5B-7906-4F24-A5D3-F1A5248022EB}" srcOrd="0" destOrd="1" presId="urn:microsoft.com/office/officeart/2005/8/layout/hList1"/>
    <dgm:cxn modelId="{AEB5CE5E-CB1B-4740-82BB-5130F5034223}" type="presOf" srcId="{2E8377A7-9E71-40FE-B217-43C91F595216}" destId="{0A57B4B0-1F42-458E-8587-F632D6FDB923}" srcOrd="0" destOrd="5" presId="urn:microsoft.com/office/officeart/2005/8/layout/hList1"/>
    <dgm:cxn modelId="{20B5E064-CE7F-47D6-9B07-3AF0D62F396A}" srcId="{6B4B9A49-404A-42B8-BAB0-340FBD97EE25}" destId="{3DD1E426-23EC-4D6E-BDFC-7CC11E747867}" srcOrd="2" destOrd="0" parTransId="{E79D7D13-2D5A-4D1B-8DDD-12A5342756A8}" sibTransId="{271A02BE-3108-41AC-AA0E-D91C0242D96C}"/>
    <dgm:cxn modelId="{7677A645-A60F-4887-BD45-9A86FBEA61E8}" srcId="{853910EA-EFD2-4D05-8E7C-D22E21A16CF5}" destId="{6A512E97-DFFE-4A81-B67F-6F97E7F9408C}" srcOrd="4" destOrd="0" parTransId="{32923C02-283B-4FD1-8EAA-1E76497B8983}" sibTransId="{69937B7D-16F6-4842-952F-0107C8EA7721}"/>
    <dgm:cxn modelId="{B6CF3867-36A1-4EC6-A301-E31B625AB52E}" srcId="{53CC806C-2462-4301-BD3A-0A3DB42B2B1D}" destId="{36FFC7F5-EB0F-4495-AAFA-A6AE07731C36}" srcOrd="2" destOrd="0" parTransId="{1F5D1E94-D8B3-470A-92CF-EC83907643AF}" sibTransId="{4448506F-53E7-4F1F-A492-E81527E81CA2}"/>
    <dgm:cxn modelId="{C90A374D-DC0E-4771-91B2-5C211A697DEC}" srcId="{53CC806C-2462-4301-BD3A-0A3DB42B2B1D}" destId="{945D71B1-8F12-4965-8031-950EDA292C7C}" srcOrd="0" destOrd="0" parTransId="{8F4FEED5-1061-49A1-B5F4-4B05D0BCA3D8}" sibTransId="{818D5525-0500-4EE3-8156-057754342C87}"/>
    <dgm:cxn modelId="{7451DF52-9700-4A70-AB13-E89BB3006B15}" srcId="{853910EA-EFD2-4D05-8E7C-D22E21A16CF5}" destId="{2E8377A7-9E71-40FE-B217-43C91F595216}" srcOrd="5" destOrd="0" parTransId="{48B988F7-F500-47FC-9609-D1AD39AE5BBC}" sibTransId="{A48E5141-8CF9-4D26-A942-BCF19F8136BE}"/>
    <dgm:cxn modelId="{B1D82F83-3FC2-4187-805F-874E68102E67}" srcId="{3DD1E426-23EC-4D6E-BDFC-7CC11E747867}" destId="{56B4E02C-9EEF-42C3-9C04-F80E916F01CB}" srcOrd="3" destOrd="0" parTransId="{C885DD4B-77F6-4D1C-B9A1-D63FA730C2FD}" sibTransId="{3C90BE50-9826-46D5-9BB2-C29322B1D287}"/>
    <dgm:cxn modelId="{607BD989-97F7-44A3-B04B-F7E99ABECFC9}" type="presOf" srcId="{23780ED8-B1C4-4A8B-99A4-7183DB2E64B8}" destId="{0A57B4B0-1F42-458E-8587-F632D6FDB923}" srcOrd="0" destOrd="0" presId="urn:microsoft.com/office/officeart/2005/8/layout/hList1"/>
    <dgm:cxn modelId="{EA87749B-6CEB-47C1-918F-D95C2A69AAF0}" type="presOf" srcId="{945D71B1-8F12-4965-8031-950EDA292C7C}" destId="{27A99B5B-7906-4F24-A5D3-F1A5248022EB}" srcOrd="0" destOrd="0" presId="urn:microsoft.com/office/officeart/2005/8/layout/hList1"/>
    <dgm:cxn modelId="{7A469E9D-A67A-43AA-936B-E15EDCB3967A}" srcId="{3DD1E426-23EC-4D6E-BDFC-7CC11E747867}" destId="{8FA25A32-98BC-4D80-A241-32CDC6B7D174}" srcOrd="4" destOrd="0" parTransId="{09F062BC-E247-48E7-96F9-35A38146B330}" sibTransId="{0E99B0F1-818A-42CB-8769-7EE04FFA60AE}"/>
    <dgm:cxn modelId="{E71878A5-1D64-420B-BB42-BF090EAC8012}" type="presOf" srcId="{56B4E02C-9EEF-42C3-9C04-F80E916F01CB}" destId="{D0D80085-2023-4336-ABF5-E2987ABB7313}" srcOrd="0" destOrd="3" presId="urn:microsoft.com/office/officeart/2005/8/layout/hList1"/>
    <dgm:cxn modelId="{EBD65DA7-1370-429F-8AD9-59F1BFDE9D51}" srcId="{3DD1E426-23EC-4D6E-BDFC-7CC11E747867}" destId="{57C0BBC9-0013-488C-8EAE-0F741941C161}" srcOrd="0" destOrd="0" parTransId="{179D95A8-E8A5-4FBB-93CC-0C3E3CD1FE94}" sibTransId="{C212C6ED-7BEC-4383-9EED-D903E18A59E1}"/>
    <dgm:cxn modelId="{6A0591AB-CA43-4DCD-AC39-BF8071DE0660}" type="presOf" srcId="{53CC806C-2462-4301-BD3A-0A3DB42B2B1D}" destId="{02D630CB-B96E-4B76-BEC5-3840859FBD25}" srcOrd="0" destOrd="0" presId="urn:microsoft.com/office/officeart/2005/8/layout/hList1"/>
    <dgm:cxn modelId="{30814DB0-8571-4287-BE05-214033E85362}" type="presOf" srcId="{884BECFB-31C0-4E0E-B06F-924BEC4BD56E}" destId="{27A99B5B-7906-4F24-A5D3-F1A5248022EB}" srcOrd="0" destOrd="3" presId="urn:microsoft.com/office/officeart/2005/8/layout/hList1"/>
    <dgm:cxn modelId="{FFB507BB-15A2-425D-B659-F96CF4DBC147}" type="presOf" srcId="{3DD1E426-23EC-4D6E-BDFC-7CC11E747867}" destId="{542BF452-64C1-4002-B30B-B61D46E3CABA}" srcOrd="0" destOrd="0" presId="urn:microsoft.com/office/officeart/2005/8/layout/hList1"/>
    <dgm:cxn modelId="{787843BC-C530-4D8D-9674-A62966A91B7E}" type="presOf" srcId="{6B4B9A49-404A-42B8-BAB0-340FBD97EE25}" destId="{FC1005F1-A8BC-43D8-BD88-CAF0660BFD98}" srcOrd="0" destOrd="0" presId="urn:microsoft.com/office/officeart/2005/8/layout/hList1"/>
    <dgm:cxn modelId="{D1A474CB-1E94-440C-8B17-C248D0451A46}" type="presOf" srcId="{BF4B9449-A857-4739-AB5C-4DBD5E641FBA}" destId="{27A99B5B-7906-4F24-A5D3-F1A5248022EB}" srcOrd="0" destOrd="4" presId="urn:microsoft.com/office/officeart/2005/8/layout/hList1"/>
    <dgm:cxn modelId="{2F5318CC-4E46-4366-A378-A4F23532D389}" type="presOf" srcId="{251D5A9C-0A4B-4580-A3B6-496D353F9FDE}" destId="{D0D80085-2023-4336-ABF5-E2987ABB7313}" srcOrd="0" destOrd="1" presId="urn:microsoft.com/office/officeart/2005/8/layout/hList1"/>
    <dgm:cxn modelId="{6B85B6CC-182E-49E8-B7E8-4E8C972FC5E1}" srcId="{53CC806C-2462-4301-BD3A-0A3DB42B2B1D}" destId="{B17F3313-1790-420B-8A62-C70517D66540}" srcOrd="1" destOrd="0" parTransId="{FCC243BD-CB5E-4B4A-8978-F30E0AC6F28A}" sibTransId="{8D6652C3-8E47-4620-9A50-34F768211DA2}"/>
    <dgm:cxn modelId="{E3F73AD2-23CF-4D7A-AE74-4B88C372E8D9}" srcId="{6B4B9A49-404A-42B8-BAB0-340FBD97EE25}" destId="{853910EA-EFD2-4D05-8E7C-D22E21A16CF5}" srcOrd="3" destOrd="0" parTransId="{ED7EDF5D-B52D-44FE-9068-AB70AEBD7B03}" sibTransId="{0ABDA60D-BF13-4315-B7FE-0F4B264E30B5}"/>
    <dgm:cxn modelId="{D51119DA-5250-49A9-B04B-86D422E1DF5A}" srcId="{53CC806C-2462-4301-BD3A-0A3DB42B2B1D}" destId="{BF4B9449-A857-4739-AB5C-4DBD5E641FBA}" srcOrd="4" destOrd="0" parTransId="{0BFC5DE1-541B-4E12-97BE-0CBC4D22185F}" sibTransId="{C122BE37-2F7C-4861-81A2-BCD1795225D0}"/>
    <dgm:cxn modelId="{4019BADD-F102-4F87-A008-2AE9EC5D5554}" type="presOf" srcId="{447D7269-59E0-4E05-828A-AEC7E417DF21}" destId="{0A57B4B0-1F42-458E-8587-F632D6FDB923}" srcOrd="0" destOrd="6" presId="urn:microsoft.com/office/officeart/2005/8/layout/hList1"/>
    <dgm:cxn modelId="{10FA0AE7-4B9E-490E-82CD-FFA965D44794}" type="presOf" srcId="{03F423B9-A63F-4727-A914-FD16DFCB6F3F}" destId="{A82460D0-40BE-4F08-AF5B-E00F7A7A8865}" srcOrd="0" destOrd="1" presId="urn:microsoft.com/office/officeart/2005/8/layout/hList1"/>
    <dgm:cxn modelId="{DE4311E9-35AE-48B2-854F-2BDEADE6454F}" srcId="{3DD1E426-23EC-4D6E-BDFC-7CC11E747867}" destId="{251D5A9C-0A4B-4580-A3B6-496D353F9FDE}" srcOrd="1" destOrd="0" parTransId="{DE56F67B-04EA-4778-B1CB-1237017EA314}" sibTransId="{DE6023CD-E3B3-433D-A064-E6BD7A6CCE37}"/>
    <dgm:cxn modelId="{288801F4-1C9E-43B6-B32F-B93095FFA9FA}" srcId="{853910EA-EFD2-4D05-8E7C-D22E21A16CF5}" destId="{DB537385-9DAE-48CE-8F08-94B2B30151D1}" srcOrd="3" destOrd="0" parTransId="{05FE9DF8-8B89-40C7-BD7D-24AE851E5C02}" sibTransId="{D92F2E3E-E4A9-4344-8821-58AE5F4EB0CE}"/>
    <dgm:cxn modelId="{C2EF84F4-3869-42D3-A843-0B5831596A5E}" srcId="{6B4B9A49-404A-42B8-BAB0-340FBD97EE25}" destId="{E2B89129-53CA-4472-9E67-B89796AE1B9D}" srcOrd="1" destOrd="0" parTransId="{EFF7B595-8CBB-4D6E-963F-4FF6A1CDE820}" sibTransId="{B4665E0F-8DAA-41DA-8783-7A49980C9DEF}"/>
    <dgm:cxn modelId="{80C826FA-97D5-4B7D-A478-6560009A749C}" type="presOf" srcId="{57C0BBC9-0013-488C-8EAE-0F741941C161}" destId="{D0D80085-2023-4336-ABF5-E2987ABB7313}" srcOrd="0" destOrd="0" presId="urn:microsoft.com/office/officeart/2005/8/layout/hList1"/>
    <dgm:cxn modelId="{584239FA-B0A2-4866-B3AB-96D2A5FB45AF}" srcId="{3DD1E426-23EC-4D6E-BDFC-7CC11E747867}" destId="{9EE30E96-A771-4E6F-A9FA-A350E5C3AE22}" srcOrd="2" destOrd="0" parTransId="{EF02DDE1-948B-46A8-85E8-A73949B76F03}" sibTransId="{B66AC97B-65B4-46F0-8642-528B4477E789}"/>
    <dgm:cxn modelId="{407904FD-9971-41B9-A9EF-D449BD063955}" srcId="{853910EA-EFD2-4D05-8E7C-D22E21A16CF5}" destId="{F70952D7-2699-4BF3-B1E7-E6B780EC7F2D}" srcOrd="2" destOrd="0" parTransId="{C7F9C68E-3CBC-4BE2-AEA5-EE250E51AAE4}" sibTransId="{6F386F5F-D4CC-44BA-8F49-BE08C2092C60}"/>
    <dgm:cxn modelId="{BA6114FD-B993-41E2-AE43-3B5E4D110EDC}" srcId="{53CC806C-2462-4301-BD3A-0A3DB42B2B1D}" destId="{884BECFB-31C0-4E0E-B06F-924BEC4BD56E}" srcOrd="3" destOrd="0" parTransId="{0C8C8223-25E2-44F0-BB10-121C9060D103}" sibTransId="{9FD5567A-B8DF-4B27-AA76-379F86A68F70}"/>
    <dgm:cxn modelId="{F93AD9FE-725A-4E2F-96A3-296F64520238}" type="presOf" srcId="{DB537385-9DAE-48CE-8F08-94B2B30151D1}" destId="{0A57B4B0-1F42-458E-8587-F632D6FDB923}" srcOrd="0" destOrd="3" presId="urn:microsoft.com/office/officeart/2005/8/layout/hList1"/>
    <dgm:cxn modelId="{0E112CBD-0F60-429F-BC64-01787A07335F}" type="presParOf" srcId="{FC1005F1-A8BC-43D8-BD88-CAF0660BFD98}" destId="{A3D76E65-432D-4EF1-ADC5-A175D8D82C14}" srcOrd="0" destOrd="0" presId="urn:microsoft.com/office/officeart/2005/8/layout/hList1"/>
    <dgm:cxn modelId="{A5E9F935-3549-4486-A0B1-55B089E825F2}" type="presParOf" srcId="{A3D76E65-432D-4EF1-ADC5-A175D8D82C14}" destId="{02D630CB-B96E-4B76-BEC5-3840859FBD25}" srcOrd="0" destOrd="0" presId="urn:microsoft.com/office/officeart/2005/8/layout/hList1"/>
    <dgm:cxn modelId="{C6C2969E-6A35-46CD-B87E-F5FB14CA0A9D}" type="presParOf" srcId="{A3D76E65-432D-4EF1-ADC5-A175D8D82C14}" destId="{27A99B5B-7906-4F24-A5D3-F1A5248022EB}" srcOrd="1" destOrd="0" presId="urn:microsoft.com/office/officeart/2005/8/layout/hList1"/>
    <dgm:cxn modelId="{C095B645-7552-404A-A7C9-0BF7472F94F7}" type="presParOf" srcId="{FC1005F1-A8BC-43D8-BD88-CAF0660BFD98}" destId="{BC0A05AB-2CCB-4EA1-B868-451D0467E4BC}" srcOrd="1" destOrd="0" presId="urn:microsoft.com/office/officeart/2005/8/layout/hList1"/>
    <dgm:cxn modelId="{04B204DB-8494-4166-BBD6-8A018D954725}" type="presParOf" srcId="{FC1005F1-A8BC-43D8-BD88-CAF0660BFD98}" destId="{7F9B7222-45C6-44C9-85DF-4401AF81D7DD}" srcOrd="2" destOrd="0" presId="urn:microsoft.com/office/officeart/2005/8/layout/hList1"/>
    <dgm:cxn modelId="{1A9304BC-3286-43D1-B358-65FEE4C3108C}" type="presParOf" srcId="{7F9B7222-45C6-44C9-85DF-4401AF81D7DD}" destId="{0E2545C6-6A5D-44F0-A0D1-9A685949DC83}" srcOrd="0" destOrd="0" presId="urn:microsoft.com/office/officeart/2005/8/layout/hList1"/>
    <dgm:cxn modelId="{133C52F1-3D88-4F64-A9C3-6CD4B1A5181D}" type="presParOf" srcId="{7F9B7222-45C6-44C9-85DF-4401AF81D7DD}" destId="{A82460D0-40BE-4F08-AF5B-E00F7A7A8865}" srcOrd="1" destOrd="0" presId="urn:microsoft.com/office/officeart/2005/8/layout/hList1"/>
    <dgm:cxn modelId="{D2C11B7F-630E-4BA7-9E19-8EFE4838E216}" type="presParOf" srcId="{FC1005F1-A8BC-43D8-BD88-CAF0660BFD98}" destId="{F900FB44-B3A4-45EF-A641-607A857ADFCC}" srcOrd="3" destOrd="0" presId="urn:microsoft.com/office/officeart/2005/8/layout/hList1"/>
    <dgm:cxn modelId="{1CAA1A5E-DA7C-4F5A-8356-E19838BB4B58}" type="presParOf" srcId="{FC1005F1-A8BC-43D8-BD88-CAF0660BFD98}" destId="{655E4CF1-CE7C-4922-885C-0A95AA97CA18}" srcOrd="4" destOrd="0" presId="urn:microsoft.com/office/officeart/2005/8/layout/hList1"/>
    <dgm:cxn modelId="{821B0720-21B5-4129-9E19-AD9B8C01109B}" type="presParOf" srcId="{655E4CF1-CE7C-4922-885C-0A95AA97CA18}" destId="{542BF452-64C1-4002-B30B-B61D46E3CABA}" srcOrd="0" destOrd="0" presId="urn:microsoft.com/office/officeart/2005/8/layout/hList1"/>
    <dgm:cxn modelId="{5C812B79-A955-4BB0-9173-9875ABA2BB3B}" type="presParOf" srcId="{655E4CF1-CE7C-4922-885C-0A95AA97CA18}" destId="{D0D80085-2023-4336-ABF5-E2987ABB7313}" srcOrd="1" destOrd="0" presId="urn:microsoft.com/office/officeart/2005/8/layout/hList1"/>
    <dgm:cxn modelId="{20195E21-F23A-4DB8-8170-A05CB4ECF0F9}" type="presParOf" srcId="{FC1005F1-A8BC-43D8-BD88-CAF0660BFD98}" destId="{F45F2D2E-A4C0-4FDA-87AF-2519BEB7C9FF}" srcOrd="5" destOrd="0" presId="urn:microsoft.com/office/officeart/2005/8/layout/hList1"/>
    <dgm:cxn modelId="{C5FBD654-43FC-45E4-A94A-191455A5649A}" type="presParOf" srcId="{FC1005F1-A8BC-43D8-BD88-CAF0660BFD98}" destId="{F7B7E83F-DED7-4E1F-9541-34B7C8E10DF5}" srcOrd="6" destOrd="0" presId="urn:microsoft.com/office/officeart/2005/8/layout/hList1"/>
    <dgm:cxn modelId="{1FC3A4AE-F28D-462D-BECF-D8499E9C0520}" type="presParOf" srcId="{F7B7E83F-DED7-4E1F-9541-34B7C8E10DF5}" destId="{203422E6-650E-4C31-BDB0-7DFBAB273066}" srcOrd="0" destOrd="0" presId="urn:microsoft.com/office/officeart/2005/8/layout/hList1"/>
    <dgm:cxn modelId="{B39FE34D-E3F3-493C-B407-CC3086E41562}" type="presParOf" srcId="{F7B7E83F-DED7-4E1F-9541-34B7C8E10DF5}" destId="{0A57B4B0-1F42-458E-8587-F632D6FDB92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E7DA25-9D33-4DD8-8EBF-DC68DA98936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3FB8078-E2E2-4A05-8E34-9D4F619FA3CF}">
      <dgm:prSet phldrT="[Text]" custT="1"/>
      <dgm:spPr/>
      <dgm:t>
        <a:bodyPr/>
        <a:lstStyle/>
        <a:p>
          <a:r>
            <a:rPr lang="hi-IN" sz="2400" kern="1200" dirty="0">
              <a:solidFill>
                <a:prstClr val="white"/>
              </a:solidFill>
              <a:latin typeface="Calibri"/>
              <a:ea typeface="+mn-ea"/>
              <a:cs typeface="Mangal" panose="02040503050203030202" pitchFamily="18" charset="0"/>
            </a:rPr>
            <a:t>टेली लॉ पोर्टल को अपडेट करना </a:t>
          </a:r>
          <a:endParaRPr lang="en-US" sz="2400" kern="1200" dirty="0">
            <a:solidFill>
              <a:prstClr val="white"/>
            </a:solidFill>
            <a:latin typeface="Calibri"/>
            <a:ea typeface="+mn-ea"/>
            <a:cs typeface="Mangal" panose="02040503050203030202" pitchFamily="18" charset="0"/>
          </a:endParaRPr>
        </a:p>
      </dgm:t>
    </dgm:pt>
    <dgm:pt modelId="{57EF97E8-F8AD-417E-90CB-5E6D5A780998}" type="parTrans" cxnId="{23A641DE-5D35-444D-A384-947FFE962068}">
      <dgm:prSet/>
      <dgm:spPr/>
      <dgm:t>
        <a:bodyPr/>
        <a:lstStyle/>
        <a:p>
          <a:endParaRPr lang="en-US"/>
        </a:p>
      </dgm:t>
    </dgm:pt>
    <dgm:pt modelId="{C4F93899-0391-4897-91D3-04240AF5840E}" type="sibTrans" cxnId="{23A641DE-5D35-444D-A384-947FFE962068}">
      <dgm:prSet/>
      <dgm:spPr/>
      <dgm:t>
        <a:bodyPr/>
        <a:lstStyle/>
        <a:p>
          <a:endParaRPr lang="en-US"/>
        </a:p>
      </dgm:t>
    </dgm:pt>
    <dgm:pt modelId="{197FA947-CC44-4FC1-8842-88ECD9D83DB5}">
      <dgm:prSet phldrT="[Text]" custT="1"/>
      <dgm:spPr/>
      <dgm:t>
        <a:bodyPr/>
        <a:lstStyle/>
        <a:p>
          <a:r>
            <a:rPr lang="hi-IN" sz="1400" kern="1200" dirty="0">
              <a:latin typeface="Kokila" pitchFamily="34" charset="0"/>
              <a:cs typeface="+mn-cs"/>
            </a:rPr>
            <a:t>सक्रिय सीएससी</a:t>
          </a:r>
          <a:r>
            <a:rPr lang="en-IN" sz="1400" kern="1200" dirty="0">
              <a:latin typeface="Kokila" pitchFamily="34" charset="0"/>
              <a:cs typeface="+mn-cs"/>
            </a:rPr>
            <a:t>(CSC)</a:t>
          </a:r>
          <a:r>
            <a:rPr lang="hi-IN" sz="1400" kern="1200" dirty="0">
              <a:latin typeface="Kokila" pitchFamily="34" charset="0"/>
              <a:cs typeface="+mn-cs"/>
            </a:rPr>
            <a:t> के मानदंड का निर्धारण </a:t>
          </a:r>
          <a:r>
            <a:rPr lang="hi-IN" sz="1400" kern="1200" dirty="0">
              <a:solidFill>
                <a:prstClr val="black">
                  <a:hueOff val="0"/>
                  <a:satOff val="0"/>
                  <a:lumOff val="0"/>
                  <a:alphaOff val="0"/>
                </a:prstClr>
              </a:solidFill>
              <a:latin typeface="Kokila" pitchFamily="34" charset="0"/>
              <a:ea typeface="+mn-ea"/>
              <a:cs typeface="Mangal" panose="02040503050203030202" pitchFamily="18" charset="0"/>
            </a:rPr>
            <a:t>व पहचान तथा एसएलएसए</a:t>
          </a:r>
          <a:r>
            <a:rPr lang="en-IN" sz="1400" kern="1200" dirty="0">
              <a:solidFill>
                <a:prstClr val="black">
                  <a:hueOff val="0"/>
                  <a:satOff val="0"/>
                  <a:lumOff val="0"/>
                  <a:alphaOff val="0"/>
                </a:prstClr>
              </a:solidFill>
              <a:latin typeface="Kokila" pitchFamily="34" charset="0"/>
              <a:ea typeface="+mn-ea"/>
              <a:cs typeface="Mangal" panose="02040503050203030202" pitchFamily="18" charset="0"/>
            </a:rPr>
            <a:t>(SLSA)</a:t>
          </a:r>
          <a:r>
            <a:rPr lang="hi-IN" sz="1400" kern="1200" dirty="0">
              <a:solidFill>
                <a:prstClr val="black">
                  <a:hueOff val="0"/>
                  <a:satOff val="0"/>
                  <a:lumOff val="0"/>
                  <a:alphaOff val="0"/>
                </a:prstClr>
              </a:solidFill>
              <a:latin typeface="Kokila" pitchFamily="34" charset="0"/>
              <a:ea typeface="+mn-ea"/>
              <a:cs typeface="Mangal" panose="02040503050203030202" pitchFamily="18" charset="0"/>
            </a:rPr>
            <a:t> डीएलएसए </a:t>
          </a:r>
          <a:r>
            <a:rPr lang="en-IN" sz="1400" kern="1200" dirty="0">
              <a:solidFill>
                <a:prstClr val="black">
                  <a:hueOff val="0"/>
                  <a:satOff val="0"/>
                  <a:lumOff val="0"/>
                  <a:alphaOff val="0"/>
                </a:prstClr>
              </a:solidFill>
              <a:latin typeface="Kokila" pitchFamily="34" charset="0"/>
              <a:ea typeface="+mn-ea"/>
              <a:cs typeface="Mangal" panose="02040503050203030202" pitchFamily="18" charset="0"/>
            </a:rPr>
            <a:t>(DLSA)</a:t>
          </a:r>
          <a:r>
            <a:rPr lang="hi-IN" sz="1400" kern="1200" dirty="0">
              <a:solidFill>
                <a:prstClr val="black">
                  <a:hueOff val="0"/>
                  <a:satOff val="0"/>
                  <a:lumOff val="0"/>
                  <a:alphaOff val="0"/>
                </a:prstClr>
              </a:solidFill>
              <a:latin typeface="Kokila" pitchFamily="34" charset="0"/>
              <a:ea typeface="+mn-ea"/>
              <a:cs typeface="Mangal" panose="02040503050203030202" pitchFamily="18" charset="0"/>
            </a:rPr>
            <a:t> </a:t>
          </a:r>
          <a:r>
            <a:rPr lang="hi-IN" sz="1400" kern="1200" dirty="0">
              <a:latin typeface="Kokila" pitchFamily="34" charset="0"/>
              <a:cs typeface="+mn-cs"/>
            </a:rPr>
            <a:t>/के साथ समन्वय करना; </a:t>
          </a:r>
          <a:endParaRPr lang="en-US" sz="1400" kern="1200" dirty="0">
            <a:latin typeface="Kokila" pitchFamily="34" charset="0"/>
            <a:cs typeface="+mn-cs"/>
          </a:endParaRPr>
        </a:p>
      </dgm:t>
    </dgm:pt>
    <dgm:pt modelId="{5C909138-A15E-43E9-8FD6-F69376F79388}" type="parTrans" cxnId="{28133FE2-C3C5-40A1-B0C4-F86C2DA5DB0E}">
      <dgm:prSet/>
      <dgm:spPr/>
      <dgm:t>
        <a:bodyPr/>
        <a:lstStyle/>
        <a:p>
          <a:endParaRPr lang="en-US"/>
        </a:p>
      </dgm:t>
    </dgm:pt>
    <dgm:pt modelId="{44B37912-98CC-4571-9D08-CAF5E1BDCC2E}" type="sibTrans" cxnId="{28133FE2-C3C5-40A1-B0C4-F86C2DA5DB0E}">
      <dgm:prSet/>
      <dgm:spPr/>
      <dgm:t>
        <a:bodyPr/>
        <a:lstStyle/>
        <a:p>
          <a:endParaRPr lang="en-US"/>
        </a:p>
      </dgm:t>
    </dgm:pt>
    <dgm:pt modelId="{BF02D890-3445-4D8E-906F-851305A7A9D6}">
      <dgm:prSet phldrT="[Text]" custT="1"/>
      <dgm:spPr/>
      <dgm:t>
        <a:bodyPr/>
        <a:lstStyle/>
        <a:p>
          <a:r>
            <a:rPr lang="hi-IN" sz="2400" kern="1200" dirty="0">
              <a:solidFill>
                <a:prstClr val="white"/>
              </a:solidFill>
              <a:latin typeface="Calibri"/>
              <a:ea typeface="+mn-ea"/>
              <a:cs typeface="Mangal" panose="02040503050203030202" pitchFamily="18" charset="0"/>
            </a:rPr>
            <a:t>वीएलई (VLE) का क्षमता निर्माण</a:t>
          </a:r>
          <a:endParaRPr lang="en-US" sz="2400" kern="1200" dirty="0">
            <a:solidFill>
              <a:prstClr val="white"/>
            </a:solidFill>
            <a:latin typeface="Calibri"/>
            <a:ea typeface="+mn-ea"/>
            <a:cs typeface="Mangal" panose="02040503050203030202" pitchFamily="18" charset="0"/>
          </a:endParaRPr>
        </a:p>
      </dgm:t>
    </dgm:pt>
    <dgm:pt modelId="{603E02FF-0DFB-40A4-AB00-2E43EF902EAB}" type="parTrans" cxnId="{D72BE7B1-58D9-4A81-876A-01D0EEE08A61}">
      <dgm:prSet/>
      <dgm:spPr/>
      <dgm:t>
        <a:bodyPr/>
        <a:lstStyle/>
        <a:p>
          <a:endParaRPr lang="en-US"/>
        </a:p>
      </dgm:t>
    </dgm:pt>
    <dgm:pt modelId="{6F68FEE4-5A2D-4C0B-98FC-ABEC13391D11}" type="sibTrans" cxnId="{D72BE7B1-58D9-4A81-876A-01D0EEE08A61}">
      <dgm:prSet/>
      <dgm:spPr/>
      <dgm:t>
        <a:bodyPr/>
        <a:lstStyle/>
        <a:p>
          <a:endParaRPr lang="en-US"/>
        </a:p>
      </dgm:t>
    </dgm:pt>
    <dgm:pt modelId="{D0CA6C8E-F339-4771-A07B-922C239592CB}">
      <dgm:prSet phldrT="[Text]" custT="1"/>
      <dgm:spPr/>
      <dgm:t>
        <a:bodyPr/>
        <a:lstStyle/>
        <a:p>
          <a:pPr>
            <a:lnSpc>
              <a:spcPct val="150000"/>
            </a:lnSpc>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सीएससी जिला प्रबंधकों द्वारा वीएलई का मासिक प्रशिक्षण ; </a:t>
          </a:r>
          <a:endParaRPr lang="en-US" sz="120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AE07038F-9CD5-44A0-A5DE-731FC3B5664D}" type="parTrans" cxnId="{1E6BD2F5-B9A5-4B69-8F2B-BB81835970C3}">
      <dgm:prSet/>
      <dgm:spPr/>
      <dgm:t>
        <a:bodyPr/>
        <a:lstStyle/>
        <a:p>
          <a:endParaRPr lang="en-US"/>
        </a:p>
      </dgm:t>
    </dgm:pt>
    <dgm:pt modelId="{1081484F-6320-4652-B372-1E2B566DB976}" type="sibTrans" cxnId="{1E6BD2F5-B9A5-4B69-8F2B-BB81835970C3}">
      <dgm:prSet/>
      <dgm:spPr/>
      <dgm:t>
        <a:bodyPr/>
        <a:lstStyle/>
        <a:p>
          <a:endParaRPr lang="en-US"/>
        </a:p>
      </dgm:t>
    </dgm:pt>
    <dgm:pt modelId="{FB5D7A62-D7CD-4B84-8B7C-6451633CCFEF}">
      <dgm:prSet phldrT="[Text]" custT="1"/>
      <dgm:spPr/>
      <dgm:t>
        <a:bodyPr/>
        <a:lstStyle/>
        <a:p>
          <a:endParaRPr lang="en-IN" sz="2400" dirty="0">
            <a:latin typeface="Kokila" pitchFamily="34" charset="0"/>
            <a:cs typeface="Kokila" pitchFamily="34" charset="0"/>
          </a:endParaRPr>
        </a:p>
        <a:p>
          <a:r>
            <a:rPr lang="hi-IN" sz="1600" dirty="0"/>
            <a:t>निगरानी एवं मूल्यांकन </a:t>
          </a:r>
          <a:endParaRPr lang="en-US" sz="1600" dirty="0"/>
        </a:p>
      </dgm:t>
    </dgm:pt>
    <dgm:pt modelId="{174B1C1C-EA1B-41A8-87B1-0B4D79FBD265}" type="parTrans" cxnId="{152C9230-66DB-40F0-BB26-526034BC129F}">
      <dgm:prSet/>
      <dgm:spPr/>
      <dgm:t>
        <a:bodyPr/>
        <a:lstStyle/>
        <a:p>
          <a:endParaRPr lang="en-US"/>
        </a:p>
      </dgm:t>
    </dgm:pt>
    <dgm:pt modelId="{8F7C89EF-6DC1-40DE-9FD0-4AE6695614DE}" type="sibTrans" cxnId="{152C9230-66DB-40F0-BB26-526034BC129F}">
      <dgm:prSet/>
      <dgm:spPr/>
      <dgm:t>
        <a:bodyPr/>
        <a:lstStyle/>
        <a:p>
          <a:endParaRPr lang="en-US"/>
        </a:p>
      </dgm:t>
    </dgm:pt>
    <dgm:pt modelId="{21293112-AFE4-4E5A-BE58-9B8386577748}">
      <dgm:prSet phldrT="[Text]" custT="1"/>
      <dgm:spPr/>
      <dgm:t>
        <a:bodyPr/>
        <a:lstStyle/>
        <a:p>
          <a:pPr>
            <a:lnSpc>
              <a:spcPct val="150000"/>
            </a:lnSpc>
          </a:pPr>
          <a:r>
            <a:rPr lang="en-IN" sz="1050" kern="1200" dirty="0">
              <a:solidFill>
                <a:prstClr val="black">
                  <a:hueOff val="0"/>
                  <a:satOff val="0"/>
                  <a:lumOff val="0"/>
                  <a:alphaOff val="0"/>
                </a:prstClr>
              </a:solidFill>
              <a:latin typeface="Kokila" pitchFamily="34" charset="0"/>
              <a:ea typeface="+mn-ea"/>
              <a:cs typeface="Mangal" panose="02040503050203030202" pitchFamily="18" charset="0"/>
            </a:rPr>
            <a:t>CSC</a:t>
          </a: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 के जिला समन्वयक और जिला प्रबन्धक  द्वारा डीएसएलए के सचिव के साथ समन्वय करना;</a:t>
          </a:r>
          <a:endParaRPr lang="en-US"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1E980A50-4C48-4977-B933-0BBB03359FF9}" type="parTrans" cxnId="{87FF6AC9-27A0-4B0F-A607-240847B1A4E1}">
      <dgm:prSet/>
      <dgm:spPr/>
      <dgm:t>
        <a:bodyPr/>
        <a:lstStyle/>
        <a:p>
          <a:endParaRPr lang="en-US"/>
        </a:p>
      </dgm:t>
    </dgm:pt>
    <dgm:pt modelId="{08C52C31-60B1-4580-80C8-1868CE1226D6}" type="sibTrans" cxnId="{87FF6AC9-27A0-4B0F-A607-240847B1A4E1}">
      <dgm:prSet/>
      <dgm:spPr/>
      <dgm:t>
        <a:bodyPr/>
        <a:lstStyle/>
        <a:p>
          <a:endParaRPr lang="en-US"/>
        </a:p>
      </dgm:t>
    </dgm:pt>
    <dgm:pt modelId="{A09388C2-3002-4E9C-805E-4D000C954861}">
      <dgm:prSet phldrT="[Text]"/>
      <dgm:spPr/>
      <dgm:t>
        <a:bodyPr/>
        <a:lstStyle/>
        <a:p>
          <a:pPr>
            <a:lnSpc>
              <a:spcPct val="90000"/>
            </a:lnSpc>
          </a:pPr>
          <a:endParaRPr lang="en-US" sz="1800" kern="1200" dirty="0">
            <a:latin typeface="Kokila" pitchFamily="34" charset="0"/>
            <a:cs typeface="Kokila" pitchFamily="34" charset="0"/>
          </a:endParaRPr>
        </a:p>
      </dgm:t>
    </dgm:pt>
    <dgm:pt modelId="{83903C9F-154B-4A93-8122-D8C2886201AF}" type="parTrans" cxnId="{E814B77D-2C4C-4069-9568-1DEBC0E4F410}">
      <dgm:prSet/>
      <dgm:spPr/>
      <dgm:t>
        <a:bodyPr/>
        <a:lstStyle/>
        <a:p>
          <a:endParaRPr lang="en-US"/>
        </a:p>
      </dgm:t>
    </dgm:pt>
    <dgm:pt modelId="{08E1ED59-7CFB-4C5F-8007-D374C1799AA0}" type="sibTrans" cxnId="{E814B77D-2C4C-4069-9568-1DEBC0E4F410}">
      <dgm:prSet/>
      <dgm:spPr/>
      <dgm:t>
        <a:bodyPr/>
        <a:lstStyle/>
        <a:p>
          <a:endParaRPr lang="en-US"/>
        </a:p>
      </dgm:t>
    </dgm:pt>
    <dgm:pt modelId="{A6DF63A7-BBB9-434B-800B-AD718EAD96D1}">
      <dgm:prSet custT="1"/>
      <dgm:spPr/>
      <dgm:t>
        <a:bodyPr/>
        <a:lstStyle/>
        <a:p>
          <a:r>
            <a:rPr lang="hi-IN" sz="1400" kern="1200" dirty="0">
              <a:latin typeface="Kokila" pitchFamily="34" charset="0"/>
              <a:cs typeface="+mn-cs"/>
            </a:rPr>
            <a:t>मामलों पर नज़र रखने के लिए ऑनलाइन डैशबोर्ड  बनाना</a:t>
          </a:r>
          <a:r>
            <a:rPr lang="en-IN" sz="1400" kern="1200" dirty="0">
              <a:latin typeface="Kokila" pitchFamily="34" charset="0"/>
              <a:cs typeface="+mn-cs"/>
            </a:rPr>
            <a:t> ;</a:t>
          </a:r>
        </a:p>
      </dgm:t>
    </dgm:pt>
    <dgm:pt modelId="{E18DA957-C1AC-416D-8543-F85D422A5B45}" type="parTrans" cxnId="{FC799EA9-79B3-46B2-A3FA-BF7E07FB0A34}">
      <dgm:prSet/>
      <dgm:spPr/>
      <dgm:t>
        <a:bodyPr/>
        <a:lstStyle/>
        <a:p>
          <a:endParaRPr lang="en-IN"/>
        </a:p>
      </dgm:t>
    </dgm:pt>
    <dgm:pt modelId="{1B61A00B-B8B4-4588-9968-E2A0B1BA1797}" type="sibTrans" cxnId="{FC799EA9-79B3-46B2-A3FA-BF7E07FB0A34}">
      <dgm:prSet/>
      <dgm:spPr/>
      <dgm:t>
        <a:bodyPr/>
        <a:lstStyle/>
        <a:p>
          <a:endParaRPr lang="en-IN"/>
        </a:p>
      </dgm:t>
    </dgm:pt>
    <dgm:pt modelId="{30E4236C-CBE2-4312-8E54-131C28789627}">
      <dgm:prSet custT="1"/>
      <dgm:spPr/>
      <dgm:t>
        <a:bodyPr/>
        <a:lstStyle/>
        <a:p>
          <a:pPr>
            <a:lnSpc>
              <a:spcPct val="150000"/>
            </a:lnSpc>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वीएलई द्वारा संबंधित सीएससी पर पीएलवी के लिए स्थान प्रदान किया जाना;</a:t>
          </a:r>
          <a:endParaRPr lang="en-IN" sz="120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58079FBC-A0A6-47EF-89BD-AA99BBFC5B37}" type="parTrans" cxnId="{7FD2B259-80A4-4CCD-907B-1D3A8E7D1E1B}">
      <dgm:prSet/>
      <dgm:spPr/>
      <dgm:t>
        <a:bodyPr/>
        <a:lstStyle/>
        <a:p>
          <a:endParaRPr lang="en-IN"/>
        </a:p>
      </dgm:t>
    </dgm:pt>
    <dgm:pt modelId="{1F979E4C-CEEA-414F-997E-884DFDE3EDB1}" type="sibTrans" cxnId="{7FD2B259-80A4-4CCD-907B-1D3A8E7D1E1B}">
      <dgm:prSet/>
      <dgm:spPr/>
      <dgm:t>
        <a:bodyPr/>
        <a:lstStyle/>
        <a:p>
          <a:endParaRPr lang="en-IN"/>
        </a:p>
      </dgm:t>
    </dgm:pt>
    <dgm:pt modelId="{AB4E8830-D791-4E0F-BA74-4C292E5F760F}">
      <dgm:prSet custT="1"/>
      <dgm:spPr/>
      <dgm:t>
        <a:bodyPr/>
        <a:lstStyle/>
        <a:p>
          <a:pPr>
            <a:lnSpc>
              <a:spcPct val="150000"/>
            </a:lnSpc>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वीएलई द्वारा पीएलवी को यूजर आईडी और पासवर्ड प्रदान किया जाना ;</a:t>
          </a:r>
          <a:endParaRPr lang="en-IN" sz="120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F8A6647A-9D36-44BD-A49D-14450D7B1086}" type="parTrans" cxnId="{78FA78E7-8BD6-431A-B54B-5F6F946C4845}">
      <dgm:prSet/>
      <dgm:spPr/>
      <dgm:t>
        <a:bodyPr/>
        <a:lstStyle/>
        <a:p>
          <a:endParaRPr lang="en-IN"/>
        </a:p>
      </dgm:t>
    </dgm:pt>
    <dgm:pt modelId="{AE21BC1E-043A-4C4F-9F3B-1E6635BE3950}" type="sibTrans" cxnId="{78FA78E7-8BD6-431A-B54B-5F6F946C4845}">
      <dgm:prSet/>
      <dgm:spPr/>
      <dgm:t>
        <a:bodyPr/>
        <a:lstStyle/>
        <a:p>
          <a:endParaRPr lang="en-IN"/>
        </a:p>
      </dgm:t>
    </dgm:pt>
    <dgm:pt modelId="{CE8D87F5-1391-4073-A0A1-127BF422012C}">
      <dgm:prSet custT="1"/>
      <dgm:spPr/>
      <dgm:t>
        <a:bodyPr/>
        <a:lstStyle/>
        <a:p>
          <a:pPr>
            <a:lnSpc>
              <a:spcPct val="150000"/>
            </a:lnSpc>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पीएलवी को ग्राम में पहुँच बढ़ाने और अन्य प्रचार गतिविधियों को संचालित करने में  सहयोग प्रदान करना ; </a:t>
          </a:r>
          <a:endParaRPr lang="en-IN" sz="120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0B41D955-53FA-41C8-BC6F-C5CC15DC2E3B}" type="parTrans" cxnId="{1F356A6F-2EB5-4F16-9EBE-A4930B5B82A8}">
      <dgm:prSet/>
      <dgm:spPr/>
      <dgm:t>
        <a:bodyPr/>
        <a:lstStyle/>
        <a:p>
          <a:endParaRPr lang="en-IN"/>
        </a:p>
      </dgm:t>
    </dgm:pt>
    <dgm:pt modelId="{482BF870-8573-4B75-B0A3-A9060FC30624}" type="sibTrans" cxnId="{1F356A6F-2EB5-4F16-9EBE-A4930B5B82A8}">
      <dgm:prSet/>
      <dgm:spPr/>
      <dgm:t>
        <a:bodyPr/>
        <a:lstStyle/>
        <a:p>
          <a:endParaRPr lang="en-IN"/>
        </a:p>
      </dgm:t>
    </dgm:pt>
    <dgm:pt modelId="{CC73DA84-C8C0-4F48-9247-8615B4F5ACFE}">
      <dgm:prSet custT="1"/>
      <dgm:spPr/>
      <dgm:t>
        <a:bodyPr/>
        <a:lstStyle/>
        <a:p>
          <a:pPr>
            <a:lnSpc>
              <a:spcPct val="150000"/>
            </a:lnSpc>
          </a:pPr>
          <a:r>
            <a:rPr lang="en-IN" sz="1050" kern="1200" dirty="0">
              <a:solidFill>
                <a:prstClr val="black">
                  <a:hueOff val="0"/>
                  <a:satOff val="0"/>
                  <a:lumOff val="0"/>
                  <a:alphaOff val="0"/>
                </a:prstClr>
              </a:solidFill>
              <a:latin typeface="Kokila" pitchFamily="34" charset="0"/>
              <a:ea typeface="+mn-ea"/>
              <a:cs typeface="Mangal" panose="02040503050203030202" pitchFamily="18" charset="0"/>
            </a:rPr>
            <a:t>CSC/</a:t>
          </a: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जिला प्रबंधक द्वारा पीएलवी और वीएलई के साथ पंचायत प्रमुख के साथ मुलाक़ात करना;</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C33BEC63-418C-4759-84B1-BDC30735F9B5}" type="parTrans" cxnId="{9F907C7D-F5F9-4103-885D-35AE16D1DEFC}">
      <dgm:prSet/>
      <dgm:spPr/>
      <dgm:t>
        <a:bodyPr/>
        <a:lstStyle/>
        <a:p>
          <a:endParaRPr lang="en-IN"/>
        </a:p>
      </dgm:t>
    </dgm:pt>
    <dgm:pt modelId="{16FB80C1-252C-4F9E-A0AB-A7E38B6A6DF5}" type="sibTrans" cxnId="{9F907C7D-F5F9-4103-885D-35AE16D1DEFC}">
      <dgm:prSet/>
      <dgm:spPr/>
      <dgm:t>
        <a:bodyPr/>
        <a:lstStyle/>
        <a:p>
          <a:endParaRPr lang="en-IN"/>
        </a:p>
      </dgm:t>
    </dgm:pt>
    <dgm:pt modelId="{4EC513CA-2D47-45A6-8AD4-33B37840A67D}">
      <dgm:prSet custT="1"/>
      <dgm:spPr/>
      <dgm:t>
        <a:bodyPr/>
        <a:lstStyle/>
        <a:p>
          <a:pPr>
            <a:lnSpc>
              <a:spcPct val="150000"/>
            </a:lnSpc>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प्रत्येक सीएससी(</a:t>
          </a:r>
          <a:r>
            <a:rPr lang="en-IN" sz="1050" kern="1200" dirty="0">
              <a:solidFill>
                <a:prstClr val="black">
                  <a:hueOff val="0"/>
                  <a:satOff val="0"/>
                  <a:lumOff val="0"/>
                  <a:alphaOff val="0"/>
                </a:prstClr>
              </a:solidFill>
              <a:latin typeface="Kokila" pitchFamily="34" charset="0"/>
              <a:ea typeface="+mn-ea"/>
              <a:cs typeface="Mangal" panose="02040503050203030202" pitchFamily="18" charset="0"/>
            </a:rPr>
            <a:t>CSC)</a:t>
          </a: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 द्वारा टेली-लॉ बैनर के प्रदर्शन को सुनिश्चित करना   ;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AC06B3B0-1427-4811-860B-1E78A89E6639}" type="parTrans" cxnId="{AE463F8C-EB96-48CF-A887-F1EE81CA82A6}">
      <dgm:prSet/>
      <dgm:spPr/>
      <dgm:t>
        <a:bodyPr/>
        <a:lstStyle/>
        <a:p>
          <a:endParaRPr lang="en-IN"/>
        </a:p>
      </dgm:t>
    </dgm:pt>
    <dgm:pt modelId="{BAF91B22-FFD2-4954-98FC-CD575EA62C31}" type="sibTrans" cxnId="{AE463F8C-EB96-48CF-A887-F1EE81CA82A6}">
      <dgm:prSet/>
      <dgm:spPr/>
      <dgm:t>
        <a:bodyPr/>
        <a:lstStyle/>
        <a:p>
          <a:endParaRPr lang="en-IN"/>
        </a:p>
      </dgm:t>
    </dgm:pt>
    <dgm:pt modelId="{E9DE5352-1F13-4CB6-A1EF-B91F7672D666}">
      <dgm:prSet custT="1"/>
      <dgm:spPr/>
      <dgm:t>
        <a:bodyPr/>
        <a:lstStyle/>
        <a:p>
          <a:pPr>
            <a:lnSpc>
              <a:spcPct val="150000"/>
            </a:lnSpc>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इस योजना की निगरानी के लिए दो (कार्यकारी) प्रदान करना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D030CAE7-5999-4C5A-BE05-759A8361D395}" type="parTrans" cxnId="{928B2D95-AB56-4A45-BBC1-E4A2BA6392E5}">
      <dgm:prSet/>
      <dgm:spPr/>
      <dgm:t>
        <a:bodyPr/>
        <a:lstStyle/>
        <a:p>
          <a:endParaRPr lang="en-IN"/>
        </a:p>
      </dgm:t>
    </dgm:pt>
    <dgm:pt modelId="{E665AF03-0488-4200-92B8-0EF206009A39}" type="sibTrans" cxnId="{928B2D95-AB56-4A45-BBC1-E4A2BA6392E5}">
      <dgm:prSet/>
      <dgm:spPr/>
      <dgm:t>
        <a:bodyPr/>
        <a:lstStyle/>
        <a:p>
          <a:endParaRPr lang="en-IN"/>
        </a:p>
      </dgm:t>
    </dgm:pt>
    <dgm:pt modelId="{11EF757F-3995-4F1F-AD58-1B26BB2BA592}">
      <dgm:prSet custT="1"/>
      <dgm:spPr/>
      <dgm:t>
        <a:bodyPr/>
        <a:lstStyle/>
        <a:p>
          <a:pPr>
            <a:lnSpc>
              <a:spcPct val="150000"/>
            </a:lnSpc>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जिला प्रबंधक सीएससी के संपर्क विवरणों को  जिला सचिवों के साथ साझा किया जाना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B7EB1AE5-1BA9-4C84-9F28-8BDA658B6771}" type="parTrans" cxnId="{31238CE6-6F45-40FF-BD4B-31A2E344768C}">
      <dgm:prSet/>
      <dgm:spPr/>
      <dgm:t>
        <a:bodyPr/>
        <a:lstStyle/>
        <a:p>
          <a:endParaRPr lang="en-IN"/>
        </a:p>
      </dgm:t>
    </dgm:pt>
    <dgm:pt modelId="{B7BC7363-F23B-4F3D-B42B-B0F1043CBCF0}" type="sibTrans" cxnId="{31238CE6-6F45-40FF-BD4B-31A2E344768C}">
      <dgm:prSet/>
      <dgm:spPr/>
      <dgm:t>
        <a:bodyPr/>
        <a:lstStyle/>
        <a:p>
          <a:endParaRPr lang="en-IN"/>
        </a:p>
      </dgm:t>
    </dgm:pt>
    <dgm:pt modelId="{BAF3428C-BA76-4FCF-809F-06E913918E35}">
      <dgm:prSet custT="1"/>
      <dgm:spPr/>
      <dgm:t>
        <a:bodyPr/>
        <a:lstStyle/>
        <a:p>
          <a:pPr>
            <a:lnSpc>
              <a:spcPct val="150000"/>
            </a:lnSpc>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सचिव, जिला विधिक सेवा प्राधिकरण को टेली-लॉ की पहुँच मुहैया करना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DD166686-1C80-4562-B8E4-80804325F5CC}" type="parTrans" cxnId="{205E1FFF-336C-4A8D-9EB5-A6E5011CDBF1}">
      <dgm:prSet/>
      <dgm:spPr/>
      <dgm:t>
        <a:bodyPr/>
        <a:lstStyle/>
        <a:p>
          <a:endParaRPr lang="en-IN"/>
        </a:p>
      </dgm:t>
    </dgm:pt>
    <dgm:pt modelId="{B5530824-C54F-42B2-BA2E-EB332B249B66}" type="sibTrans" cxnId="{205E1FFF-336C-4A8D-9EB5-A6E5011CDBF1}">
      <dgm:prSet/>
      <dgm:spPr/>
      <dgm:t>
        <a:bodyPr/>
        <a:lstStyle/>
        <a:p>
          <a:endParaRPr lang="en-IN"/>
        </a:p>
      </dgm:t>
    </dgm:pt>
    <dgm:pt modelId="{75BE9EA4-68E2-4FB9-AFF9-4FC94CDEA6C8}">
      <dgm:prSet custT="1"/>
      <dgm:spPr/>
      <dgm:t>
        <a:bodyPr/>
        <a:lstStyle/>
        <a:p>
          <a:pPr>
            <a:lnSpc>
              <a:spcPct val="150000"/>
            </a:lnSpc>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वीएलई द्वारा सीएससी में नि: शुल्क कंप्यूटर कोर्स के लिए पीएलवी का नामांकन किया जाना ।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dgm:t>
    </dgm:pt>
    <dgm:pt modelId="{FB6C010C-EEB8-4305-B50B-0C2D9EC74ABF}" type="parTrans" cxnId="{EF81538F-FC99-43C1-8AAA-58DEAC866976}">
      <dgm:prSet/>
      <dgm:spPr/>
      <dgm:t>
        <a:bodyPr/>
        <a:lstStyle/>
        <a:p>
          <a:endParaRPr lang="en-IN"/>
        </a:p>
      </dgm:t>
    </dgm:pt>
    <dgm:pt modelId="{849C982A-0A09-44BC-B8BB-D6F86E541BAB}" type="sibTrans" cxnId="{EF81538F-FC99-43C1-8AAA-58DEAC866976}">
      <dgm:prSet/>
      <dgm:spPr/>
      <dgm:t>
        <a:bodyPr/>
        <a:lstStyle/>
        <a:p>
          <a:endParaRPr lang="en-IN"/>
        </a:p>
      </dgm:t>
    </dgm:pt>
    <dgm:pt modelId="{858AC968-4166-47C4-8F72-6B2D7998FA8F}">
      <dgm:prSet custT="1"/>
      <dgm:spPr/>
      <dgm:t>
        <a:bodyPr/>
        <a:lstStyle/>
        <a:p>
          <a:r>
            <a:rPr lang="hi-IN" sz="1400" kern="1200" dirty="0">
              <a:latin typeface="Kokila" pitchFamily="34" charset="0"/>
              <a:cs typeface="+mn-cs"/>
            </a:rPr>
            <a:t>मामलों की पुनरावृत्ति एवं निर्धारित सूची के अतिरिक्त मामलों के पंजीकरण को रोकना तथा न्याय विभाग द्वारा इस संबंध में समय-समय पर बताए गए अनुदेशों को कार्यान्वित करना ; </a:t>
          </a:r>
          <a:endParaRPr lang="en-IN" sz="1400" kern="1200" dirty="0">
            <a:latin typeface="Kokila" pitchFamily="34" charset="0"/>
            <a:cs typeface="+mn-cs"/>
          </a:endParaRPr>
        </a:p>
      </dgm:t>
    </dgm:pt>
    <dgm:pt modelId="{A6D24A07-DE5E-4FF4-833A-7ECB8B18080A}" type="parTrans" cxnId="{BF2A4CEA-1BDD-4DDA-B03D-DBFF078D13DC}">
      <dgm:prSet/>
      <dgm:spPr/>
      <dgm:t>
        <a:bodyPr/>
        <a:lstStyle/>
        <a:p>
          <a:endParaRPr lang="en-US"/>
        </a:p>
      </dgm:t>
    </dgm:pt>
    <dgm:pt modelId="{31ACDCD4-F1C9-48AB-8768-9318508A4883}" type="sibTrans" cxnId="{BF2A4CEA-1BDD-4DDA-B03D-DBFF078D13DC}">
      <dgm:prSet/>
      <dgm:spPr/>
      <dgm:t>
        <a:bodyPr/>
        <a:lstStyle/>
        <a:p>
          <a:endParaRPr lang="en-US"/>
        </a:p>
      </dgm:t>
    </dgm:pt>
    <dgm:pt modelId="{05C518C5-8739-47D6-8171-4039997F27C3}">
      <dgm:prSet custT="1"/>
      <dgm:spPr/>
      <dgm:t>
        <a:bodyPr/>
        <a:lstStyle/>
        <a:p>
          <a:r>
            <a:rPr lang="hi-IN" sz="1400" kern="1200" dirty="0">
              <a:latin typeface="Kokila" pitchFamily="34" charset="0"/>
              <a:cs typeface="+mn-cs"/>
            </a:rPr>
            <a:t>मासिक आधार पर न्याय विभाग  के साथ मामलों के पूर्ण विवरण साझा करना;</a:t>
          </a:r>
          <a:endParaRPr lang="en-IN" sz="1400" kern="1200" dirty="0">
            <a:latin typeface="Kokila" pitchFamily="34" charset="0"/>
            <a:cs typeface="+mn-cs"/>
          </a:endParaRPr>
        </a:p>
      </dgm:t>
    </dgm:pt>
    <dgm:pt modelId="{16AAA7A8-7D4B-46BE-835F-535D1393F3D4}" type="parTrans" cxnId="{F3B82550-86A3-4059-925E-CFD46D4C9120}">
      <dgm:prSet/>
      <dgm:spPr/>
      <dgm:t>
        <a:bodyPr/>
        <a:lstStyle/>
        <a:p>
          <a:endParaRPr lang="en-US"/>
        </a:p>
      </dgm:t>
    </dgm:pt>
    <dgm:pt modelId="{A121A167-0D6B-4958-86D8-6D23500E737F}" type="sibTrans" cxnId="{F3B82550-86A3-4059-925E-CFD46D4C9120}">
      <dgm:prSet/>
      <dgm:spPr/>
      <dgm:t>
        <a:bodyPr/>
        <a:lstStyle/>
        <a:p>
          <a:endParaRPr lang="en-US"/>
        </a:p>
      </dgm:t>
    </dgm:pt>
    <dgm:pt modelId="{6FC63414-FBCE-4FC5-B6A1-BB7F77AC86A0}" type="pres">
      <dgm:prSet presAssocID="{ADE7DA25-9D33-4DD8-8EBF-DC68DA989368}" presName="Name0" presStyleCnt="0">
        <dgm:presLayoutVars>
          <dgm:dir/>
          <dgm:animLvl val="lvl"/>
          <dgm:resizeHandles val="exact"/>
        </dgm:presLayoutVars>
      </dgm:prSet>
      <dgm:spPr/>
    </dgm:pt>
    <dgm:pt modelId="{2B69504F-7BCF-4E6A-8394-0A8C5B502664}" type="pres">
      <dgm:prSet presAssocID="{93FB8078-E2E2-4A05-8E34-9D4F619FA3CF}" presName="composite" presStyleCnt="0"/>
      <dgm:spPr/>
    </dgm:pt>
    <dgm:pt modelId="{200DD9B8-4199-4FCB-8AC7-140A7D673382}" type="pres">
      <dgm:prSet presAssocID="{93FB8078-E2E2-4A05-8E34-9D4F619FA3CF}" presName="parTx" presStyleLbl="alignNode1" presStyleIdx="0" presStyleCnt="3" custLinFactNeighborX="11989" custLinFactNeighborY="-4236">
        <dgm:presLayoutVars>
          <dgm:chMax val="0"/>
          <dgm:chPref val="0"/>
          <dgm:bulletEnabled val="1"/>
        </dgm:presLayoutVars>
      </dgm:prSet>
      <dgm:spPr/>
    </dgm:pt>
    <dgm:pt modelId="{3F9A1D62-6180-4747-AE1E-238082822915}" type="pres">
      <dgm:prSet presAssocID="{93FB8078-E2E2-4A05-8E34-9D4F619FA3CF}" presName="desTx" presStyleLbl="alignAccFollowNode1" presStyleIdx="0" presStyleCnt="3" custLinFactNeighborX="11151">
        <dgm:presLayoutVars>
          <dgm:bulletEnabled val="1"/>
        </dgm:presLayoutVars>
      </dgm:prSet>
      <dgm:spPr/>
    </dgm:pt>
    <dgm:pt modelId="{0DDE702C-BA8D-45C5-9E32-1F8923AEB622}" type="pres">
      <dgm:prSet presAssocID="{C4F93899-0391-4897-91D3-04240AF5840E}" presName="space" presStyleCnt="0"/>
      <dgm:spPr/>
    </dgm:pt>
    <dgm:pt modelId="{E3FC8E5B-031C-404D-9A8E-0963BEC50F67}" type="pres">
      <dgm:prSet presAssocID="{BF02D890-3445-4D8E-906F-851305A7A9D6}" presName="composite" presStyleCnt="0"/>
      <dgm:spPr/>
    </dgm:pt>
    <dgm:pt modelId="{A5E33C90-A729-43E8-BE2A-C1897B0B7BDE}" type="pres">
      <dgm:prSet presAssocID="{BF02D890-3445-4D8E-906F-851305A7A9D6}" presName="parTx" presStyleLbl="alignNode1" presStyleIdx="1" presStyleCnt="3" custLinFactNeighborX="837" custLinFactNeighborY="-5500">
        <dgm:presLayoutVars>
          <dgm:chMax val="0"/>
          <dgm:chPref val="0"/>
          <dgm:bulletEnabled val="1"/>
        </dgm:presLayoutVars>
      </dgm:prSet>
      <dgm:spPr/>
    </dgm:pt>
    <dgm:pt modelId="{AE29C45E-2C4B-4169-9911-970C9B947E63}" type="pres">
      <dgm:prSet presAssocID="{BF02D890-3445-4D8E-906F-851305A7A9D6}" presName="desTx" presStyleLbl="alignAccFollowNode1" presStyleIdx="1" presStyleCnt="3" custLinFactNeighborX="1294" custLinFactNeighborY="-326">
        <dgm:presLayoutVars>
          <dgm:bulletEnabled val="1"/>
        </dgm:presLayoutVars>
      </dgm:prSet>
      <dgm:spPr/>
    </dgm:pt>
    <dgm:pt modelId="{AB011E96-DD36-48AE-B713-C03EE891257C}" type="pres">
      <dgm:prSet presAssocID="{6F68FEE4-5A2D-4C0B-98FC-ABEC13391D11}" presName="space" presStyleCnt="0"/>
      <dgm:spPr/>
    </dgm:pt>
    <dgm:pt modelId="{18BC790C-391D-47AA-A24F-7A65115D56B7}" type="pres">
      <dgm:prSet presAssocID="{FB5D7A62-D7CD-4B84-8B7C-6451633CCFEF}" presName="composite" presStyleCnt="0"/>
      <dgm:spPr/>
    </dgm:pt>
    <dgm:pt modelId="{DA0E924C-94C2-4523-87F7-98B0D90253A1}" type="pres">
      <dgm:prSet presAssocID="{FB5D7A62-D7CD-4B84-8B7C-6451633CCFEF}" presName="parTx" presStyleLbl="alignNode1" presStyleIdx="2" presStyleCnt="3" custScaleX="110732" custScaleY="104138" custLinFactNeighborX="-10970" custLinFactNeighborY="-15369">
        <dgm:presLayoutVars>
          <dgm:chMax val="0"/>
          <dgm:chPref val="0"/>
          <dgm:bulletEnabled val="1"/>
        </dgm:presLayoutVars>
      </dgm:prSet>
      <dgm:spPr/>
    </dgm:pt>
    <dgm:pt modelId="{1705A8F3-EE42-4129-82CE-06169765C74C}" type="pres">
      <dgm:prSet presAssocID="{FB5D7A62-D7CD-4B84-8B7C-6451633CCFEF}" presName="desTx" presStyleLbl="alignAccFollowNode1" presStyleIdx="2" presStyleCnt="3" custScaleX="115187" custScaleY="97860" custLinFactNeighborX="-9218" custLinFactNeighborY="-2813">
        <dgm:presLayoutVars>
          <dgm:bulletEnabled val="1"/>
        </dgm:presLayoutVars>
      </dgm:prSet>
      <dgm:spPr/>
    </dgm:pt>
  </dgm:ptLst>
  <dgm:cxnLst>
    <dgm:cxn modelId="{848B3503-BD78-49B3-BFB7-01F2B9BF5EDC}" type="presOf" srcId="{21293112-AFE4-4E5A-BE58-9B8386577748}" destId="{1705A8F3-EE42-4129-82CE-06169765C74C}" srcOrd="0" destOrd="0" presId="urn:microsoft.com/office/officeart/2005/8/layout/hList1"/>
    <dgm:cxn modelId="{71582A0E-347D-484D-946C-79B0932A2654}" type="presOf" srcId="{93FB8078-E2E2-4A05-8E34-9D4F619FA3CF}" destId="{200DD9B8-4199-4FCB-8AC7-140A7D673382}" srcOrd="0" destOrd="0" presId="urn:microsoft.com/office/officeart/2005/8/layout/hList1"/>
    <dgm:cxn modelId="{D5BACF14-8555-4DBF-8FA6-B461B9FD6F63}" type="presOf" srcId="{AB4E8830-D791-4E0F-BA74-4C292E5F760F}" destId="{AE29C45E-2C4B-4169-9911-970C9B947E63}" srcOrd="0" destOrd="2" presId="urn:microsoft.com/office/officeart/2005/8/layout/hList1"/>
    <dgm:cxn modelId="{7F371B30-1D6C-4FA3-93CE-FC9906050C58}" type="presOf" srcId="{4EC513CA-2D47-45A6-8AD4-33B37840A67D}" destId="{1705A8F3-EE42-4129-82CE-06169765C74C}" srcOrd="0" destOrd="2" presId="urn:microsoft.com/office/officeart/2005/8/layout/hList1"/>
    <dgm:cxn modelId="{152C9230-66DB-40F0-BB26-526034BC129F}" srcId="{ADE7DA25-9D33-4DD8-8EBF-DC68DA989368}" destId="{FB5D7A62-D7CD-4B84-8B7C-6451633CCFEF}" srcOrd="2" destOrd="0" parTransId="{174B1C1C-EA1B-41A8-87B1-0B4D79FBD265}" sibTransId="{8F7C89EF-6DC1-40DE-9FD0-4AE6695614DE}"/>
    <dgm:cxn modelId="{EA398A40-1C7D-4618-92E9-37E6CCA70747}" type="presOf" srcId="{BF02D890-3445-4D8E-906F-851305A7A9D6}" destId="{A5E33C90-A729-43E8-BE2A-C1897B0B7BDE}" srcOrd="0" destOrd="0" presId="urn:microsoft.com/office/officeart/2005/8/layout/hList1"/>
    <dgm:cxn modelId="{1F356A6F-2EB5-4F16-9EBE-A4930B5B82A8}" srcId="{BF02D890-3445-4D8E-906F-851305A7A9D6}" destId="{CE8D87F5-1391-4073-A0A1-127BF422012C}" srcOrd="3" destOrd="0" parTransId="{0B41D955-53FA-41C8-BC6F-C5CC15DC2E3B}" sibTransId="{482BF870-8573-4B75-B0A3-A9060FC30624}"/>
    <dgm:cxn modelId="{F3B82550-86A3-4059-925E-CFD46D4C9120}" srcId="{93FB8078-E2E2-4A05-8E34-9D4F619FA3CF}" destId="{05C518C5-8739-47D6-8171-4039997F27C3}" srcOrd="2" destOrd="0" parTransId="{16AAA7A8-7D4B-46BE-835F-535D1393F3D4}" sibTransId="{A121A167-0D6B-4958-86D8-6D23500E737F}"/>
    <dgm:cxn modelId="{89BA2F55-281A-41DF-B4F2-651A1816E51F}" type="presOf" srcId="{858AC968-4166-47C4-8F72-6B2D7998FA8F}" destId="{3F9A1D62-6180-4747-AE1E-238082822915}" srcOrd="0" destOrd="3" presId="urn:microsoft.com/office/officeart/2005/8/layout/hList1"/>
    <dgm:cxn modelId="{EDC12056-43D0-470C-BE55-CC9BE599A571}" type="presOf" srcId="{75BE9EA4-68E2-4FB9-AFF9-4FC94CDEA6C8}" destId="{1705A8F3-EE42-4129-82CE-06169765C74C}" srcOrd="0" destOrd="6" presId="urn:microsoft.com/office/officeart/2005/8/layout/hList1"/>
    <dgm:cxn modelId="{7FD2B259-80A4-4CCD-907B-1D3A8E7D1E1B}" srcId="{BF02D890-3445-4D8E-906F-851305A7A9D6}" destId="{30E4236C-CBE2-4312-8E54-131C28789627}" srcOrd="1" destOrd="0" parTransId="{58079FBC-A0A6-47EF-89BD-AA99BBFC5B37}" sibTransId="{1F979E4C-CEEA-414F-997E-884DFDE3EDB1}"/>
    <dgm:cxn modelId="{9F907C7D-F5F9-4103-885D-35AE16D1DEFC}" srcId="{FB5D7A62-D7CD-4B84-8B7C-6451633CCFEF}" destId="{CC73DA84-C8C0-4F48-9247-8615B4F5ACFE}" srcOrd="1" destOrd="0" parTransId="{C33BEC63-418C-4759-84B1-BDC30735F9B5}" sibTransId="{16FB80C1-252C-4F9E-A0AB-A7E38B6A6DF5}"/>
    <dgm:cxn modelId="{E814B77D-2C4C-4069-9568-1DEBC0E4F410}" srcId="{FB5D7A62-D7CD-4B84-8B7C-6451633CCFEF}" destId="{A09388C2-3002-4E9C-805E-4D000C954861}" srcOrd="7" destOrd="0" parTransId="{83903C9F-154B-4A93-8122-D8C2886201AF}" sibTransId="{08E1ED59-7CFB-4C5F-8007-D374C1799AA0}"/>
    <dgm:cxn modelId="{0A872A86-84F1-48BC-92D6-EBF9D36163A6}" type="presOf" srcId="{ADE7DA25-9D33-4DD8-8EBF-DC68DA989368}" destId="{6FC63414-FBCE-4FC5-B6A1-BB7F77AC86A0}" srcOrd="0" destOrd="0" presId="urn:microsoft.com/office/officeart/2005/8/layout/hList1"/>
    <dgm:cxn modelId="{F0A7DF88-4F5C-4022-BCC3-27239D79FF89}" type="presOf" srcId="{FB5D7A62-D7CD-4B84-8B7C-6451633CCFEF}" destId="{DA0E924C-94C2-4523-87F7-98B0D90253A1}" srcOrd="0" destOrd="0" presId="urn:microsoft.com/office/officeart/2005/8/layout/hList1"/>
    <dgm:cxn modelId="{AE463F8C-EB96-48CF-A887-F1EE81CA82A6}" srcId="{FB5D7A62-D7CD-4B84-8B7C-6451633CCFEF}" destId="{4EC513CA-2D47-45A6-8AD4-33B37840A67D}" srcOrd="2" destOrd="0" parTransId="{AC06B3B0-1427-4811-860B-1E78A89E6639}" sibTransId="{BAF91B22-FFD2-4954-98FC-CD575EA62C31}"/>
    <dgm:cxn modelId="{EF81538F-FC99-43C1-8AAA-58DEAC866976}" srcId="{FB5D7A62-D7CD-4B84-8B7C-6451633CCFEF}" destId="{75BE9EA4-68E2-4FB9-AFF9-4FC94CDEA6C8}" srcOrd="6" destOrd="0" parTransId="{FB6C010C-EEB8-4305-B50B-0C2D9EC74ABF}" sibTransId="{849C982A-0A09-44BC-B8BB-D6F86E541BAB}"/>
    <dgm:cxn modelId="{5A98DD90-187F-421B-ADE3-B19D7863D613}" type="presOf" srcId="{CE8D87F5-1391-4073-A0A1-127BF422012C}" destId="{AE29C45E-2C4B-4169-9911-970C9B947E63}" srcOrd="0" destOrd="3" presId="urn:microsoft.com/office/officeart/2005/8/layout/hList1"/>
    <dgm:cxn modelId="{928B2D95-AB56-4A45-BBC1-E4A2BA6392E5}" srcId="{FB5D7A62-D7CD-4B84-8B7C-6451633CCFEF}" destId="{E9DE5352-1F13-4CB6-A1EF-B91F7672D666}" srcOrd="3" destOrd="0" parTransId="{D030CAE7-5999-4C5A-BE05-759A8361D395}" sibTransId="{E665AF03-0488-4200-92B8-0EF206009A39}"/>
    <dgm:cxn modelId="{FF72E997-0A48-4CA9-BB23-33EC554D7F8D}" type="presOf" srcId="{BAF3428C-BA76-4FCF-809F-06E913918E35}" destId="{1705A8F3-EE42-4129-82CE-06169765C74C}" srcOrd="0" destOrd="5" presId="urn:microsoft.com/office/officeart/2005/8/layout/hList1"/>
    <dgm:cxn modelId="{FC799EA9-79B3-46B2-A3FA-BF7E07FB0A34}" srcId="{93FB8078-E2E2-4A05-8E34-9D4F619FA3CF}" destId="{A6DF63A7-BBB9-434B-800B-AD718EAD96D1}" srcOrd="1" destOrd="0" parTransId="{E18DA957-C1AC-416D-8543-F85D422A5B45}" sibTransId="{1B61A00B-B8B4-4588-9968-E2A0B1BA1797}"/>
    <dgm:cxn modelId="{86D6B3AD-C9BC-4B0E-9877-9FD332D321BA}" type="presOf" srcId="{A6DF63A7-BBB9-434B-800B-AD718EAD96D1}" destId="{3F9A1D62-6180-4747-AE1E-238082822915}" srcOrd="0" destOrd="1" presId="urn:microsoft.com/office/officeart/2005/8/layout/hList1"/>
    <dgm:cxn modelId="{D72BE7B1-58D9-4A81-876A-01D0EEE08A61}" srcId="{ADE7DA25-9D33-4DD8-8EBF-DC68DA989368}" destId="{BF02D890-3445-4D8E-906F-851305A7A9D6}" srcOrd="1" destOrd="0" parTransId="{603E02FF-0DFB-40A4-AB00-2E43EF902EAB}" sibTransId="{6F68FEE4-5A2D-4C0B-98FC-ABEC13391D11}"/>
    <dgm:cxn modelId="{BEBDD7BE-B7A8-43CE-A096-D03D10FAF7DC}" type="presOf" srcId="{197FA947-CC44-4FC1-8842-88ECD9D83DB5}" destId="{3F9A1D62-6180-4747-AE1E-238082822915}" srcOrd="0" destOrd="0" presId="urn:microsoft.com/office/officeart/2005/8/layout/hList1"/>
    <dgm:cxn modelId="{909928BF-58C4-4927-B641-FCE31D7B8FE6}" type="presOf" srcId="{A09388C2-3002-4E9C-805E-4D000C954861}" destId="{1705A8F3-EE42-4129-82CE-06169765C74C}" srcOrd="0" destOrd="7" presId="urn:microsoft.com/office/officeart/2005/8/layout/hList1"/>
    <dgm:cxn modelId="{7E4C3CC7-2DF6-4395-8CD6-51D2C24BE05B}" type="presOf" srcId="{30E4236C-CBE2-4312-8E54-131C28789627}" destId="{AE29C45E-2C4B-4169-9911-970C9B947E63}" srcOrd="0" destOrd="1" presId="urn:microsoft.com/office/officeart/2005/8/layout/hList1"/>
    <dgm:cxn modelId="{DDC753C8-D40C-4A79-B92C-FAC3F60A95AC}" type="presOf" srcId="{11EF757F-3995-4F1F-AD58-1B26BB2BA592}" destId="{1705A8F3-EE42-4129-82CE-06169765C74C}" srcOrd="0" destOrd="4" presId="urn:microsoft.com/office/officeart/2005/8/layout/hList1"/>
    <dgm:cxn modelId="{87FF6AC9-27A0-4B0F-A607-240847B1A4E1}" srcId="{FB5D7A62-D7CD-4B84-8B7C-6451633CCFEF}" destId="{21293112-AFE4-4E5A-BE58-9B8386577748}" srcOrd="0" destOrd="0" parTransId="{1E980A50-4C48-4977-B933-0BBB03359FF9}" sibTransId="{08C52C31-60B1-4580-80C8-1868CE1226D6}"/>
    <dgm:cxn modelId="{FB8313CF-F181-4EED-8497-FEA9D339DA09}" type="presOf" srcId="{05C518C5-8739-47D6-8171-4039997F27C3}" destId="{3F9A1D62-6180-4747-AE1E-238082822915}" srcOrd="0" destOrd="2" presId="urn:microsoft.com/office/officeart/2005/8/layout/hList1"/>
    <dgm:cxn modelId="{C89956DA-046A-4069-9AD7-50F47CEAE376}" type="presOf" srcId="{D0CA6C8E-F339-4771-A07B-922C239592CB}" destId="{AE29C45E-2C4B-4169-9911-970C9B947E63}" srcOrd="0" destOrd="0" presId="urn:microsoft.com/office/officeart/2005/8/layout/hList1"/>
    <dgm:cxn modelId="{23A641DE-5D35-444D-A384-947FFE962068}" srcId="{ADE7DA25-9D33-4DD8-8EBF-DC68DA989368}" destId="{93FB8078-E2E2-4A05-8E34-9D4F619FA3CF}" srcOrd="0" destOrd="0" parTransId="{57EF97E8-F8AD-417E-90CB-5E6D5A780998}" sibTransId="{C4F93899-0391-4897-91D3-04240AF5840E}"/>
    <dgm:cxn modelId="{28133FE2-C3C5-40A1-B0C4-F86C2DA5DB0E}" srcId="{93FB8078-E2E2-4A05-8E34-9D4F619FA3CF}" destId="{197FA947-CC44-4FC1-8842-88ECD9D83DB5}" srcOrd="0" destOrd="0" parTransId="{5C909138-A15E-43E9-8FD6-F69376F79388}" sibTransId="{44B37912-98CC-4571-9D08-CAF5E1BDCC2E}"/>
    <dgm:cxn modelId="{8F29EDE2-BA54-4AFA-B0C2-0895914E0D53}" type="presOf" srcId="{E9DE5352-1F13-4CB6-A1EF-B91F7672D666}" destId="{1705A8F3-EE42-4129-82CE-06169765C74C}" srcOrd="0" destOrd="3" presId="urn:microsoft.com/office/officeart/2005/8/layout/hList1"/>
    <dgm:cxn modelId="{31238CE6-6F45-40FF-BD4B-31A2E344768C}" srcId="{FB5D7A62-D7CD-4B84-8B7C-6451633CCFEF}" destId="{11EF757F-3995-4F1F-AD58-1B26BB2BA592}" srcOrd="4" destOrd="0" parTransId="{B7EB1AE5-1BA9-4C84-9F28-8BDA658B6771}" sibTransId="{B7BC7363-F23B-4F3D-B42B-B0F1043CBCF0}"/>
    <dgm:cxn modelId="{78FA78E7-8BD6-431A-B54B-5F6F946C4845}" srcId="{BF02D890-3445-4D8E-906F-851305A7A9D6}" destId="{AB4E8830-D791-4E0F-BA74-4C292E5F760F}" srcOrd="2" destOrd="0" parTransId="{F8A6647A-9D36-44BD-A49D-14450D7B1086}" sibTransId="{AE21BC1E-043A-4C4F-9F3B-1E6635BE3950}"/>
    <dgm:cxn modelId="{BF2A4CEA-1BDD-4DDA-B03D-DBFF078D13DC}" srcId="{93FB8078-E2E2-4A05-8E34-9D4F619FA3CF}" destId="{858AC968-4166-47C4-8F72-6B2D7998FA8F}" srcOrd="3" destOrd="0" parTransId="{A6D24A07-DE5E-4FF4-833A-7ECB8B18080A}" sibTransId="{31ACDCD4-F1C9-48AB-8768-9318508A4883}"/>
    <dgm:cxn modelId="{1E6BD2F5-B9A5-4B69-8F2B-BB81835970C3}" srcId="{BF02D890-3445-4D8E-906F-851305A7A9D6}" destId="{D0CA6C8E-F339-4771-A07B-922C239592CB}" srcOrd="0" destOrd="0" parTransId="{AE07038F-9CD5-44A0-A5DE-731FC3B5664D}" sibTransId="{1081484F-6320-4652-B372-1E2B566DB976}"/>
    <dgm:cxn modelId="{412D13F7-A954-4726-A37C-362278370663}" type="presOf" srcId="{CC73DA84-C8C0-4F48-9247-8615B4F5ACFE}" destId="{1705A8F3-EE42-4129-82CE-06169765C74C}" srcOrd="0" destOrd="1" presId="urn:microsoft.com/office/officeart/2005/8/layout/hList1"/>
    <dgm:cxn modelId="{205E1FFF-336C-4A8D-9EB5-A6E5011CDBF1}" srcId="{FB5D7A62-D7CD-4B84-8B7C-6451633CCFEF}" destId="{BAF3428C-BA76-4FCF-809F-06E913918E35}" srcOrd="5" destOrd="0" parTransId="{DD166686-1C80-4562-B8E4-80804325F5CC}" sibTransId="{B5530824-C54F-42B2-BA2E-EB332B249B66}"/>
    <dgm:cxn modelId="{2E76C90C-B99B-4E8E-9B83-4F5CD858C02A}" type="presParOf" srcId="{6FC63414-FBCE-4FC5-B6A1-BB7F77AC86A0}" destId="{2B69504F-7BCF-4E6A-8394-0A8C5B502664}" srcOrd="0" destOrd="0" presId="urn:microsoft.com/office/officeart/2005/8/layout/hList1"/>
    <dgm:cxn modelId="{FEEF8B9C-1AD7-47F3-B38C-A9E827BC6CE0}" type="presParOf" srcId="{2B69504F-7BCF-4E6A-8394-0A8C5B502664}" destId="{200DD9B8-4199-4FCB-8AC7-140A7D673382}" srcOrd="0" destOrd="0" presId="urn:microsoft.com/office/officeart/2005/8/layout/hList1"/>
    <dgm:cxn modelId="{DBB0B85C-3A5E-459F-8345-ECCB397E4C26}" type="presParOf" srcId="{2B69504F-7BCF-4E6A-8394-0A8C5B502664}" destId="{3F9A1D62-6180-4747-AE1E-238082822915}" srcOrd="1" destOrd="0" presId="urn:microsoft.com/office/officeart/2005/8/layout/hList1"/>
    <dgm:cxn modelId="{181288FF-390B-4A92-BC83-64E69EE60B44}" type="presParOf" srcId="{6FC63414-FBCE-4FC5-B6A1-BB7F77AC86A0}" destId="{0DDE702C-BA8D-45C5-9E32-1F8923AEB622}" srcOrd="1" destOrd="0" presId="urn:microsoft.com/office/officeart/2005/8/layout/hList1"/>
    <dgm:cxn modelId="{A0B264CE-D190-419A-A785-17DEA7CC6048}" type="presParOf" srcId="{6FC63414-FBCE-4FC5-B6A1-BB7F77AC86A0}" destId="{E3FC8E5B-031C-404D-9A8E-0963BEC50F67}" srcOrd="2" destOrd="0" presId="urn:microsoft.com/office/officeart/2005/8/layout/hList1"/>
    <dgm:cxn modelId="{A785356B-A888-48A1-A64E-6092E357BFFD}" type="presParOf" srcId="{E3FC8E5B-031C-404D-9A8E-0963BEC50F67}" destId="{A5E33C90-A729-43E8-BE2A-C1897B0B7BDE}" srcOrd="0" destOrd="0" presId="urn:microsoft.com/office/officeart/2005/8/layout/hList1"/>
    <dgm:cxn modelId="{50773A00-9EFD-4F73-B586-273C72E8A680}" type="presParOf" srcId="{E3FC8E5B-031C-404D-9A8E-0963BEC50F67}" destId="{AE29C45E-2C4B-4169-9911-970C9B947E63}" srcOrd="1" destOrd="0" presId="urn:microsoft.com/office/officeart/2005/8/layout/hList1"/>
    <dgm:cxn modelId="{0B72C09F-E3FD-4516-9637-8E0F51AE0ECE}" type="presParOf" srcId="{6FC63414-FBCE-4FC5-B6A1-BB7F77AC86A0}" destId="{AB011E96-DD36-48AE-B713-C03EE891257C}" srcOrd="3" destOrd="0" presId="urn:microsoft.com/office/officeart/2005/8/layout/hList1"/>
    <dgm:cxn modelId="{54F435D4-5428-4669-9F39-AE9A03AFA7AA}" type="presParOf" srcId="{6FC63414-FBCE-4FC5-B6A1-BB7F77AC86A0}" destId="{18BC790C-391D-47AA-A24F-7A65115D56B7}" srcOrd="4" destOrd="0" presId="urn:microsoft.com/office/officeart/2005/8/layout/hList1"/>
    <dgm:cxn modelId="{2FFDFECC-B7B1-4191-A15E-C45E4876072F}" type="presParOf" srcId="{18BC790C-391D-47AA-A24F-7A65115D56B7}" destId="{DA0E924C-94C2-4523-87F7-98B0D90253A1}" srcOrd="0" destOrd="0" presId="urn:microsoft.com/office/officeart/2005/8/layout/hList1"/>
    <dgm:cxn modelId="{331C263A-73F7-49AD-986E-FED08CDDA4E1}" type="presParOf" srcId="{18BC790C-391D-47AA-A24F-7A65115D56B7}" destId="{1705A8F3-EE42-4129-82CE-06169765C74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725B9E-A957-49CC-9493-680C6397180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D9324A54-F5BC-45CA-813A-279F5487C1A8}">
      <dgm:prSet phldrT="[Text]" custT="1"/>
      <dgm:spPr>
        <a:ln>
          <a:solidFill>
            <a:schemeClr val="tx1"/>
          </a:solidFill>
        </a:ln>
      </dgm:spPr>
      <dgm:t>
        <a:bodyPr/>
        <a:lstStyle/>
        <a:p>
          <a:pPr algn="ctr"/>
          <a:r>
            <a:rPr lang="hi-IN" sz="2400" b="1" dirty="0">
              <a:latin typeface="Kokila" pitchFamily="34" charset="0"/>
              <a:cs typeface="+mn-cs"/>
            </a:rPr>
            <a:t>संपर्क </a:t>
          </a:r>
        </a:p>
        <a:p>
          <a:pPr algn="ctr"/>
          <a:endParaRPr lang="hi-IN" sz="2200" b="1" dirty="0">
            <a:latin typeface="Kokila" pitchFamily="34" charset="0"/>
            <a:cs typeface="Kokila" pitchFamily="34" charset="0"/>
          </a:endParaRPr>
        </a:p>
        <a:p>
          <a:pPr algn="l"/>
          <a:r>
            <a:rPr lang="hi-IN" sz="2200" dirty="0">
              <a:latin typeface="Kokila" pitchFamily="34" charset="0"/>
              <a:cs typeface="Kokila" pitchFamily="34" charset="0"/>
            </a:rPr>
            <a:t>लाभार्थियों तक पहुंच बनाने के       लिए जगह  और स्थानों की पहचान करना ; </a:t>
          </a:r>
          <a:endParaRPr lang="en-IN" sz="2200" dirty="0">
            <a:latin typeface="Kokila" pitchFamily="34" charset="0"/>
            <a:cs typeface="Kokila" pitchFamily="34" charset="0"/>
          </a:endParaRPr>
        </a:p>
        <a:p>
          <a:pPr algn="l"/>
          <a:r>
            <a:rPr lang="hi-IN" sz="2200" dirty="0">
              <a:latin typeface="Kokila" pitchFamily="34" charset="0"/>
              <a:cs typeface="Kokila" pitchFamily="34" charset="0"/>
            </a:rPr>
            <a:t>गांवों में टेली-लॉ पर पैम्पलेट्स और ब्रोसर्स वितरित करना ; </a:t>
          </a:r>
          <a:endParaRPr lang="en-US" sz="2200" dirty="0">
            <a:latin typeface="Kokila" pitchFamily="34" charset="0"/>
            <a:cs typeface="Kokila" pitchFamily="34" charset="0"/>
          </a:endParaRPr>
        </a:p>
      </dgm:t>
    </dgm:pt>
    <dgm:pt modelId="{BF5D4B07-696E-4027-B913-54D61D6B581B}" type="parTrans" cxnId="{C761852A-AFBD-4B7C-BDCC-D43F5C428F26}">
      <dgm:prSet/>
      <dgm:spPr/>
      <dgm:t>
        <a:bodyPr/>
        <a:lstStyle/>
        <a:p>
          <a:endParaRPr lang="en-US"/>
        </a:p>
      </dgm:t>
    </dgm:pt>
    <dgm:pt modelId="{4713053E-59B7-4F48-AF5B-F08FDF6AA589}" type="sibTrans" cxnId="{C761852A-AFBD-4B7C-BDCC-D43F5C428F26}">
      <dgm:prSet/>
      <dgm:spPr/>
      <dgm:t>
        <a:bodyPr/>
        <a:lstStyle/>
        <a:p>
          <a:endParaRPr lang="en-US"/>
        </a:p>
      </dgm:t>
    </dgm:pt>
    <dgm:pt modelId="{273A397E-2D05-4F72-9FB7-A2B7605D3411}">
      <dgm:prSet phldrT="[Text]" custT="1"/>
      <dgm:spPr/>
      <dgm:t>
        <a:bodyPr/>
        <a:lstStyle/>
        <a:p>
          <a:pPr algn="ctr"/>
          <a:r>
            <a:rPr lang="hi-IN" sz="2400" b="1" dirty="0">
              <a:latin typeface="Kokila" pitchFamily="34" charset="0"/>
              <a:cs typeface="+mn-cs"/>
            </a:rPr>
            <a:t>मामलों की पहचान</a:t>
          </a:r>
        </a:p>
        <a:p>
          <a:pPr algn="ctr"/>
          <a:endParaRPr lang="en-IN" sz="2200" b="1" dirty="0">
            <a:latin typeface="Kokila" pitchFamily="34" charset="0"/>
            <a:cs typeface="Kokila" pitchFamily="34" charset="0"/>
          </a:endParaRPr>
        </a:p>
        <a:p>
          <a:pPr algn="l"/>
          <a:r>
            <a:rPr lang="hi-IN" sz="2200" dirty="0">
              <a:latin typeface="Kokila" pitchFamily="34" charset="0"/>
              <a:cs typeface="Kokila" pitchFamily="34" charset="0"/>
            </a:rPr>
            <a:t>कानूनी सलाह के लिए पंजीकृत होने वाले मामलों के विषयों में लाभार्थियों को शिक्षित करना;</a:t>
          </a:r>
          <a:endParaRPr lang="en-IN" sz="2200" dirty="0">
            <a:latin typeface="Kokila" pitchFamily="34" charset="0"/>
            <a:cs typeface="Kokila" pitchFamily="34" charset="0"/>
          </a:endParaRPr>
        </a:p>
        <a:p>
          <a:pPr algn="l"/>
          <a:r>
            <a:rPr lang="hi-IN" sz="2200" dirty="0">
              <a:latin typeface="Kokila" pitchFamily="34" charset="0"/>
              <a:cs typeface="Kokila" pitchFamily="34" charset="0"/>
            </a:rPr>
            <a:t>वीडियो कॉन्फ्रेंसिंग एवं टेलीफोन के लाभों के बारे में लाभार्थी को बताना;</a:t>
          </a:r>
          <a:endParaRPr lang="en-US" sz="2200" dirty="0">
            <a:latin typeface="Kokila" pitchFamily="34" charset="0"/>
            <a:cs typeface="Kokila" pitchFamily="34" charset="0"/>
          </a:endParaRPr>
        </a:p>
      </dgm:t>
    </dgm:pt>
    <dgm:pt modelId="{03A2A857-923A-49B6-BC68-22C3718778FD}" type="parTrans" cxnId="{199F7515-6CFF-4722-A4A4-77317CD177B6}">
      <dgm:prSet/>
      <dgm:spPr/>
      <dgm:t>
        <a:bodyPr/>
        <a:lstStyle/>
        <a:p>
          <a:endParaRPr lang="en-US"/>
        </a:p>
      </dgm:t>
    </dgm:pt>
    <dgm:pt modelId="{C00737E7-B312-4BDA-B55E-2E9519F9769E}" type="sibTrans" cxnId="{199F7515-6CFF-4722-A4A4-77317CD177B6}">
      <dgm:prSet/>
      <dgm:spPr/>
      <dgm:t>
        <a:bodyPr/>
        <a:lstStyle/>
        <a:p>
          <a:endParaRPr lang="en-US"/>
        </a:p>
      </dgm:t>
    </dgm:pt>
    <dgm:pt modelId="{A8D46FF0-92BD-4770-B90C-5C52B05976C8}">
      <dgm:prSet phldrT="[Text]" custT="1"/>
      <dgm:spPr/>
      <dgm:t>
        <a:bodyPr/>
        <a:lstStyle/>
        <a:p>
          <a:pPr algn="ctr"/>
          <a:r>
            <a:rPr lang="hi-IN" sz="2400" b="1" dirty="0">
              <a:latin typeface="Kokila" pitchFamily="34" charset="0"/>
              <a:cs typeface="+mn-cs"/>
            </a:rPr>
            <a:t>सीएससी और पैनल वकील से वादियों का संपर्क </a:t>
          </a:r>
        </a:p>
        <a:p>
          <a:pPr algn="ctr"/>
          <a:endParaRPr lang="hi-IN" sz="2200" b="1" dirty="0">
            <a:latin typeface="Kokila" pitchFamily="34" charset="0"/>
            <a:cs typeface="Kokila" pitchFamily="34" charset="0"/>
          </a:endParaRPr>
        </a:p>
        <a:p>
          <a:pPr algn="l"/>
          <a:r>
            <a:rPr lang="hi-IN" sz="2200" dirty="0">
              <a:latin typeface="Kokila" pitchFamily="34" charset="0"/>
              <a:cs typeface="Kokila" pitchFamily="34" charset="0"/>
            </a:rPr>
            <a:t>वादियों को पैनल के वकील से तुरंत विधिक  सलाह प्राप्त करने में मदद करना ;</a:t>
          </a:r>
          <a:endParaRPr lang="en-IN" sz="2200" dirty="0">
            <a:latin typeface="Kokila" pitchFamily="34" charset="0"/>
            <a:cs typeface="Kokila" pitchFamily="34" charset="0"/>
          </a:endParaRPr>
        </a:p>
        <a:p>
          <a:pPr algn="l"/>
          <a:r>
            <a:rPr lang="hi-IN" sz="2200" dirty="0">
              <a:latin typeface="Kokila" pitchFamily="34" charset="0"/>
              <a:cs typeface="Kokila" pitchFamily="34" charset="0"/>
            </a:rPr>
            <a:t>वादी को उसके अपने मामले के बारे में समझाना एवं वादी द्वारा सलाह  का अनुगमन  करना ;</a:t>
          </a:r>
        </a:p>
      </dgm:t>
    </dgm:pt>
    <dgm:pt modelId="{261B42DA-B94D-4F7C-A003-10B573E4F209}" type="parTrans" cxnId="{5F5B0793-A575-4957-B362-140F023295D9}">
      <dgm:prSet/>
      <dgm:spPr/>
      <dgm:t>
        <a:bodyPr/>
        <a:lstStyle/>
        <a:p>
          <a:endParaRPr lang="en-US"/>
        </a:p>
      </dgm:t>
    </dgm:pt>
    <dgm:pt modelId="{F820A287-6E67-4D19-9A88-C736EDE752C3}" type="sibTrans" cxnId="{5F5B0793-A575-4957-B362-140F023295D9}">
      <dgm:prSet/>
      <dgm:spPr/>
      <dgm:t>
        <a:bodyPr/>
        <a:lstStyle/>
        <a:p>
          <a:endParaRPr lang="en-US"/>
        </a:p>
      </dgm:t>
    </dgm:pt>
    <dgm:pt modelId="{E673C57C-88D2-4B91-B97E-589339C7D1A5}">
      <dgm:prSet custT="1"/>
      <dgm:spPr/>
      <dgm:t>
        <a:bodyPr/>
        <a:lstStyle/>
        <a:p>
          <a:r>
            <a:rPr lang="hi-IN" sz="2400" b="1" dirty="0">
              <a:latin typeface="Kokila" pitchFamily="34" charset="0"/>
              <a:cs typeface="+mn-cs"/>
            </a:rPr>
            <a:t>टेली-लॉ पोर्टल पर प्रगति को (अपडेट) रखना । </a:t>
          </a:r>
          <a:endParaRPr lang="en-IN" sz="2400" b="1" dirty="0">
            <a:latin typeface="Kokila" pitchFamily="34" charset="0"/>
            <a:cs typeface="+mn-cs"/>
          </a:endParaRPr>
        </a:p>
        <a:p>
          <a:endParaRPr lang="en-IN" sz="2200" dirty="0">
            <a:latin typeface="Kokila" pitchFamily="34" charset="0"/>
            <a:cs typeface="Kokila" pitchFamily="34" charset="0"/>
          </a:endParaRPr>
        </a:p>
        <a:p>
          <a:r>
            <a:rPr lang="hi-IN" sz="2200" dirty="0">
              <a:latin typeface="Kokila" pitchFamily="34" charset="0"/>
              <a:cs typeface="Kokila" pitchFamily="34" charset="0"/>
            </a:rPr>
            <a:t>टेली-लॉ पोर्टल पर दैनिक प्रगति रिपोर्ट को भरना । </a:t>
          </a:r>
          <a:endParaRPr lang="en-US" sz="2200" dirty="0">
            <a:latin typeface="Kokila" pitchFamily="34" charset="0"/>
            <a:cs typeface="Kokila" pitchFamily="34" charset="0"/>
          </a:endParaRPr>
        </a:p>
      </dgm:t>
    </dgm:pt>
    <dgm:pt modelId="{3B4AD926-D739-41FB-A097-9CAD418FB10F}" type="parTrans" cxnId="{839CFAD9-3082-4ACA-9EE2-C56ABC0B96FA}">
      <dgm:prSet/>
      <dgm:spPr/>
      <dgm:t>
        <a:bodyPr/>
        <a:lstStyle/>
        <a:p>
          <a:endParaRPr lang="en-US"/>
        </a:p>
      </dgm:t>
    </dgm:pt>
    <dgm:pt modelId="{16CB2123-B018-4B36-AB2D-32FAFA612F57}" type="sibTrans" cxnId="{839CFAD9-3082-4ACA-9EE2-C56ABC0B96FA}">
      <dgm:prSet/>
      <dgm:spPr/>
      <dgm:t>
        <a:bodyPr/>
        <a:lstStyle/>
        <a:p>
          <a:endParaRPr lang="en-US"/>
        </a:p>
      </dgm:t>
    </dgm:pt>
    <dgm:pt modelId="{D24DE27E-19E3-44D6-8798-61C867C04FDF}" type="pres">
      <dgm:prSet presAssocID="{57725B9E-A957-49CC-9493-680C6397180A}" presName="Name0" presStyleCnt="0">
        <dgm:presLayoutVars>
          <dgm:dir/>
          <dgm:resizeHandles val="exact"/>
        </dgm:presLayoutVars>
      </dgm:prSet>
      <dgm:spPr/>
    </dgm:pt>
    <dgm:pt modelId="{7F69F6F1-39E1-43C6-8EAE-EBEF231198DA}" type="pres">
      <dgm:prSet presAssocID="{D9324A54-F5BC-45CA-813A-279F5487C1A8}" presName="node" presStyleLbl="node1" presStyleIdx="0" presStyleCnt="4" custScaleX="82923" custLinFactX="4279" custLinFactNeighborX="100000">
        <dgm:presLayoutVars>
          <dgm:bulletEnabled val="1"/>
        </dgm:presLayoutVars>
      </dgm:prSet>
      <dgm:spPr/>
    </dgm:pt>
    <dgm:pt modelId="{89100D0C-158D-4161-A14A-6B72255B1310}" type="pres">
      <dgm:prSet presAssocID="{4713053E-59B7-4F48-AF5B-F08FDF6AA589}" presName="sibTrans" presStyleCnt="0"/>
      <dgm:spPr/>
    </dgm:pt>
    <dgm:pt modelId="{C136F4BF-FA1D-4BC3-B65F-17B5C7C9843D}" type="pres">
      <dgm:prSet presAssocID="{273A397E-2D05-4F72-9FB7-A2B7605D3411}" presName="node" presStyleLbl="node1" presStyleIdx="1" presStyleCnt="4" custScaleX="86922" custLinFactNeighborX="61119">
        <dgm:presLayoutVars>
          <dgm:bulletEnabled val="1"/>
        </dgm:presLayoutVars>
      </dgm:prSet>
      <dgm:spPr/>
    </dgm:pt>
    <dgm:pt modelId="{AA78B136-CEAD-4C9A-B917-B81D04A434A5}" type="pres">
      <dgm:prSet presAssocID="{C00737E7-B312-4BDA-B55E-2E9519F9769E}" presName="sibTrans" presStyleCnt="0"/>
      <dgm:spPr/>
    </dgm:pt>
    <dgm:pt modelId="{335A1711-AB54-4418-AFAC-34142DDB0C82}" type="pres">
      <dgm:prSet presAssocID="{A8D46FF0-92BD-4770-B90C-5C52B05976C8}" presName="node" presStyleLbl="node1" presStyleIdx="2" presStyleCnt="4" custScaleX="81750" custLinFactNeighborX="-35980">
        <dgm:presLayoutVars>
          <dgm:bulletEnabled val="1"/>
        </dgm:presLayoutVars>
      </dgm:prSet>
      <dgm:spPr/>
    </dgm:pt>
    <dgm:pt modelId="{0D7F9C7F-B03C-4027-A596-819A03687752}" type="pres">
      <dgm:prSet presAssocID="{F820A287-6E67-4D19-9A88-C736EDE752C3}" presName="sibTrans" presStyleCnt="0"/>
      <dgm:spPr/>
    </dgm:pt>
    <dgm:pt modelId="{A068F1EF-8C98-4ACC-BD2B-E71C65A51D86}" type="pres">
      <dgm:prSet presAssocID="{E673C57C-88D2-4B91-B97E-589339C7D1A5}" presName="node" presStyleLbl="node1" presStyleIdx="3" presStyleCnt="4" custScaleX="76842" custLinFactX="-2483" custLinFactNeighborX="-100000">
        <dgm:presLayoutVars>
          <dgm:bulletEnabled val="1"/>
        </dgm:presLayoutVars>
      </dgm:prSet>
      <dgm:spPr/>
    </dgm:pt>
  </dgm:ptLst>
  <dgm:cxnLst>
    <dgm:cxn modelId="{47A27E0D-4A04-49D5-AB9E-2FC10A9D4024}" type="presOf" srcId="{D9324A54-F5BC-45CA-813A-279F5487C1A8}" destId="{7F69F6F1-39E1-43C6-8EAE-EBEF231198DA}" srcOrd="0" destOrd="0" presId="urn:microsoft.com/office/officeart/2005/8/layout/hList6"/>
    <dgm:cxn modelId="{199F7515-6CFF-4722-A4A4-77317CD177B6}" srcId="{57725B9E-A957-49CC-9493-680C6397180A}" destId="{273A397E-2D05-4F72-9FB7-A2B7605D3411}" srcOrd="1" destOrd="0" parTransId="{03A2A857-923A-49B6-BC68-22C3718778FD}" sibTransId="{C00737E7-B312-4BDA-B55E-2E9519F9769E}"/>
    <dgm:cxn modelId="{C761852A-AFBD-4B7C-BDCC-D43F5C428F26}" srcId="{57725B9E-A957-49CC-9493-680C6397180A}" destId="{D9324A54-F5BC-45CA-813A-279F5487C1A8}" srcOrd="0" destOrd="0" parTransId="{BF5D4B07-696E-4027-B913-54D61D6B581B}" sibTransId="{4713053E-59B7-4F48-AF5B-F08FDF6AA589}"/>
    <dgm:cxn modelId="{FBDDFA51-1AFB-48EE-8633-AB55C2AEEB6B}" type="presOf" srcId="{A8D46FF0-92BD-4770-B90C-5C52B05976C8}" destId="{335A1711-AB54-4418-AFAC-34142DDB0C82}" srcOrd="0" destOrd="0" presId="urn:microsoft.com/office/officeart/2005/8/layout/hList6"/>
    <dgm:cxn modelId="{5F5B0793-A575-4957-B362-140F023295D9}" srcId="{57725B9E-A957-49CC-9493-680C6397180A}" destId="{A8D46FF0-92BD-4770-B90C-5C52B05976C8}" srcOrd="2" destOrd="0" parTransId="{261B42DA-B94D-4F7C-A003-10B573E4F209}" sibTransId="{F820A287-6E67-4D19-9A88-C736EDE752C3}"/>
    <dgm:cxn modelId="{DBDB43C3-27EF-4B8A-80C8-F2AB1F29D0A5}" type="presOf" srcId="{E673C57C-88D2-4B91-B97E-589339C7D1A5}" destId="{A068F1EF-8C98-4ACC-BD2B-E71C65A51D86}" srcOrd="0" destOrd="0" presId="urn:microsoft.com/office/officeart/2005/8/layout/hList6"/>
    <dgm:cxn modelId="{839CFAD9-3082-4ACA-9EE2-C56ABC0B96FA}" srcId="{57725B9E-A957-49CC-9493-680C6397180A}" destId="{E673C57C-88D2-4B91-B97E-589339C7D1A5}" srcOrd="3" destOrd="0" parTransId="{3B4AD926-D739-41FB-A097-9CAD418FB10F}" sibTransId="{16CB2123-B018-4B36-AB2D-32FAFA612F57}"/>
    <dgm:cxn modelId="{A1E080EF-5F66-4800-89E6-A4289088C931}" type="presOf" srcId="{57725B9E-A957-49CC-9493-680C6397180A}" destId="{D24DE27E-19E3-44D6-8798-61C867C04FDF}" srcOrd="0" destOrd="0" presId="urn:microsoft.com/office/officeart/2005/8/layout/hList6"/>
    <dgm:cxn modelId="{AE35CBF0-E883-4AB7-AE66-2D0F24162B0B}" type="presOf" srcId="{273A397E-2D05-4F72-9FB7-A2B7605D3411}" destId="{C136F4BF-FA1D-4BC3-B65F-17B5C7C9843D}" srcOrd="0" destOrd="0" presId="urn:microsoft.com/office/officeart/2005/8/layout/hList6"/>
    <dgm:cxn modelId="{7EA23BEE-FF46-4CBD-976A-0AAFF4D8959E}" type="presParOf" srcId="{D24DE27E-19E3-44D6-8798-61C867C04FDF}" destId="{7F69F6F1-39E1-43C6-8EAE-EBEF231198DA}" srcOrd="0" destOrd="0" presId="urn:microsoft.com/office/officeart/2005/8/layout/hList6"/>
    <dgm:cxn modelId="{DB787FE0-6CA7-4AC5-8D9C-F4DFF4C11322}" type="presParOf" srcId="{D24DE27E-19E3-44D6-8798-61C867C04FDF}" destId="{89100D0C-158D-4161-A14A-6B72255B1310}" srcOrd="1" destOrd="0" presId="urn:microsoft.com/office/officeart/2005/8/layout/hList6"/>
    <dgm:cxn modelId="{D878DD00-C87F-40F7-AE89-D1F4D940662A}" type="presParOf" srcId="{D24DE27E-19E3-44D6-8798-61C867C04FDF}" destId="{C136F4BF-FA1D-4BC3-B65F-17B5C7C9843D}" srcOrd="2" destOrd="0" presId="urn:microsoft.com/office/officeart/2005/8/layout/hList6"/>
    <dgm:cxn modelId="{B73485DE-9B64-4FD0-8CDB-4649E6585BC2}" type="presParOf" srcId="{D24DE27E-19E3-44D6-8798-61C867C04FDF}" destId="{AA78B136-CEAD-4C9A-B917-B81D04A434A5}" srcOrd="3" destOrd="0" presId="urn:microsoft.com/office/officeart/2005/8/layout/hList6"/>
    <dgm:cxn modelId="{EBD521F7-342C-46F6-B98A-37B14B3BF393}" type="presParOf" srcId="{D24DE27E-19E3-44D6-8798-61C867C04FDF}" destId="{335A1711-AB54-4418-AFAC-34142DDB0C82}" srcOrd="4" destOrd="0" presId="urn:microsoft.com/office/officeart/2005/8/layout/hList6"/>
    <dgm:cxn modelId="{C94D477C-8602-4DEE-96E9-B9F7A484BA60}" type="presParOf" srcId="{D24DE27E-19E3-44D6-8798-61C867C04FDF}" destId="{0D7F9C7F-B03C-4027-A596-819A03687752}" srcOrd="5" destOrd="0" presId="urn:microsoft.com/office/officeart/2005/8/layout/hList6"/>
    <dgm:cxn modelId="{35E497D3-D1BE-4DCE-BA85-FD0DF2A9D8FC}" type="presParOf" srcId="{D24DE27E-19E3-44D6-8798-61C867C04FDF}" destId="{A068F1EF-8C98-4ACC-BD2B-E71C65A51D8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14B65E-0B30-4209-B97E-8276DFAA71E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4F0E3A-989D-4AF4-BE0C-064E6A2A9C44}">
      <dgm:prSet phldrT="[Text]" custT="1"/>
      <dgm:spPr/>
      <dgm:t>
        <a:bodyPr/>
        <a:lstStyle/>
        <a:p>
          <a:r>
            <a:rPr lang="hi-IN" sz="1600" dirty="0"/>
            <a:t>मामलों का पंजीकरण </a:t>
          </a:r>
          <a:endParaRPr lang="en-US" sz="1600" dirty="0"/>
        </a:p>
      </dgm:t>
    </dgm:pt>
    <dgm:pt modelId="{4269E513-2BCF-4F37-BB98-42F11F3E23B1}" type="parTrans" cxnId="{6F6641BF-EA7B-4137-B50D-3E4D773AA8CD}">
      <dgm:prSet/>
      <dgm:spPr/>
      <dgm:t>
        <a:bodyPr/>
        <a:lstStyle/>
        <a:p>
          <a:endParaRPr lang="en-US"/>
        </a:p>
      </dgm:t>
    </dgm:pt>
    <dgm:pt modelId="{DEE1E0B7-54B5-4830-ADDA-1408E7B24CF1}" type="sibTrans" cxnId="{6F6641BF-EA7B-4137-B50D-3E4D773AA8CD}">
      <dgm:prSet/>
      <dgm:spPr/>
      <dgm:t>
        <a:bodyPr/>
        <a:lstStyle/>
        <a:p>
          <a:endParaRPr lang="en-US"/>
        </a:p>
      </dgm:t>
    </dgm:pt>
    <dgm:pt modelId="{1A81E2C5-85D9-4076-83F2-58A9A0602C05}">
      <dgm:prSet phldrT="[Text]" custT="1"/>
      <dgm:spPr/>
      <dgm:t>
        <a:bodyPr/>
        <a:lstStyle/>
        <a:p>
          <a:r>
            <a:rPr lang="hi-IN" sz="2000" dirty="0">
              <a:latin typeface="Kokila" pitchFamily="34" charset="0"/>
              <a:cs typeface="Kokila" pitchFamily="34" charset="0"/>
            </a:rPr>
            <a:t>पंजीकरण फॉर्म भरना ;</a:t>
          </a:r>
          <a:endParaRPr lang="en-US" sz="2000" dirty="0">
            <a:latin typeface="Kokila" pitchFamily="34" charset="0"/>
            <a:cs typeface="Kokila" pitchFamily="34" charset="0"/>
          </a:endParaRPr>
        </a:p>
      </dgm:t>
    </dgm:pt>
    <dgm:pt modelId="{DEE4E62E-8A27-451B-B9C4-0E1658117811}" type="parTrans" cxnId="{5408DDE4-370B-40DA-99D5-4181E2F7E52C}">
      <dgm:prSet/>
      <dgm:spPr/>
      <dgm:t>
        <a:bodyPr/>
        <a:lstStyle/>
        <a:p>
          <a:endParaRPr lang="en-US"/>
        </a:p>
      </dgm:t>
    </dgm:pt>
    <dgm:pt modelId="{C5734C97-73C2-4A70-8F84-823F66D3237C}" type="sibTrans" cxnId="{5408DDE4-370B-40DA-99D5-4181E2F7E52C}">
      <dgm:prSet/>
      <dgm:spPr/>
      <dgm:t>
        <a:bodyPr/>
        <a:lstStyle/>
        <a:p>
          <a:endParaRPr lang="en-US"/>
        </a:p>
      </dgm:t>
    </dgm:pt>
    <dgm:pt modelId="{5DC7176B-A9CC-4208-AD30-515E0CC90B84}">
      <dgm:prSet phldrT="[Text]" custT="1"/>
      <dgm:spPr/>
      <dgm:t>
        <a:bodyPr/>
        <a:lstStyle/>
        <a:p>
          <a:r>
            <a:rPr lang="hi-IN" sz="1600" dirty="0"/>
            <a:t>प्रशिक्षण</a:t>
          </a:r>
          <a:r>
            <a:rPr lang="hi-IN" sz="500" dirty="0"/>
            <a:t> </a:t>
          </a:r>
          <a:endParaRPr lang="en-US" sz="500" dirty="0"/>
        </a:p>
      </dgm:t>
    </dgm:pt>
    <dgm:pt modelId="{B8F560C9-0D3A-4099-9C42-626903BEB93F}" type="parTrans" cxnId="{6ED8104A-EB41-4CD5-ADCC-D84608C5EE09}">
      <dgm:prSet/>
      <dgm:spPr/>
      <dgm:t>
        <a:bodyPr/>
        <a:lstStyle/>
        <a:p>
          <a:endParaRPr lang="en-US"/>
        </a:p>
      </dgm:t>
    </dgm:pt>
    <dgm:pt modelId="{A7DF7FA9-61BB-4F74-BEDD-E91C7D5B7425}" type="sibTrans" cxnId="{6ED8104A-EB41-4CD5-ADCC-D84608C5EE09}">
      <dgm:prSet/>
      <dgm:spPr/>
      <dgm:t>
        <a:bodyPr/>
        <a:lstStyle/>
        <a:p>
          <a:endParaRPr lang="en-US"/>
        </a:p>
      </dgm:t>
    </dgm:pt>
    <dgm:pt modelId="{20777DBC-61E2-4ADD-9DDD-8734CB5D2D77}">
      <dgm:prSet phldrT="[Text]" custT="1"/>
      <dgm:spPr/>
      <dgm:t>
        <a:bodyPr/>
        <a:lstStyle/>
        <a:p>
          <a:r>
            <a:rPr lang="hi-IN" sz="2000" dirty="0">
              <a:latin typeface="Kokila" pitchFamily="34" charset="0"/>
              <a:cs typeface="Kokila" pitchFamily="34" charset="0"/>
            </a:rPr>
            <a:t>वीएलई को प्रशिक्षण में शामिल होना चाहिए (प्रवेश ; पुनश्चर्या) ; </a:t>
          </a:r>
          <a:endParaRPr lang="en-US" sz="2000" dirty="0">
            <a:latin typeface="Kokila" pitchFamily="34" charset="0"/>
            <a:cs typeface="Kokila" pitchFamily="34" charset="0"/>
          </a:endParaRPr>
        </a:p>
      </dgm:t>
    </dgm:pt>
    <dgm:pt modelId="{41067C50-48A6-4ED1-AA80-5B58CE2218BB}" type="parTrans" cxnId="{78707BD0-8A86-47EC-AF07-CFAF01C18F56}">
      <dgm:prSet/>
      <dgm:spPr/>
      <dgm:t>
        <a:bodyPr/>
        <a:lstStyle/>
        <a:p>
          <a:endParaRPr lang="en-US"/>
        </a:p>
      </dgm:t>
    </dgm:pt>
    <dgm:pt modelId="{D3AB2C89-1C92-446F-A0FA-B69B11B1837C}" type="sibTrans" cxnId="{78707BD0-8A86-47EC-AF07-CFAF01C18F56}">
      <dgm:prSet/>
      <dgm:spPr/>
      <dgm:t>
        <a:bodyPr/>
        <a:lstStyle/>
        <a:p>
          <a:endParaRPr lang="en-US"/>
        </a:p>
      </dgm:t>
    </dgm:pt>
    <dgm:pt modelId="{685A1B31-73BB-40E6-B5FF-D67E51EBF6D7}">
      <dgm:prSet phldrT="[Text]" custT="1"/>
      <dgm:spPr/>
      <dgm:t>
        <a:bodyPr/>
        <a:lstStyle/>
        <a:p>
          <a:r>
            <a:rPr lang="hi-IN" sz="1400" dirty="0"/>
            <a:t>समन्वयन </a:t>
          </a:r>
          <a:endParaRPr lang="en-US" sz="1400" dirty="0"/>
        </a:p>
      </dgm:t>
    </dgm:pt>
    <dgm:pt modelId="{0211B37E-09F3-419E-8C10-F623DB1F3E56}" type="parTrans" cxnId="{53D6C235-C30F-4D20-863F-914E9E30B6AC}">
      <dgm:prSet/>
      <dgm:spPr/>
      <dgm:t>
        <a:bodyPr/>
        <a:lstStyle/>
        <a:p>
          <a:endParaRPr lang="en-US"/>
        </a:p>
      </dgm:t>
    </dgm:pt>
    <dgm:pt modelId="{7F2EAF0B-9C94-45FC-9C09-695D12E42687}" type="sibTrans" cxnId="{53D6C235-C30F-4D20-863F-914E9E30B6AC}">
      <dgm:prSet/>
      <dgm:spPr/>
      <dgm:t>
        <a:bodyPr/>
        <a:lstStyle/>
        <a:p>
          <a:endParaRPr lang="en-US"/>
        </a:p>
      </dgm:t>
    </dgm:pt>
    <dgm:pt modelId="{BF3BF48E-60B9-495C-91B5-AC2B37B4CFCB}">
      <dgm:prSet phldrT="[Text]" custT="1"/>
      <dgm:spPr/>
      <dgm:t>
        <a:bodyPr/>
        <a:lstStyle/>
        <a:p>
          <a:pPr algn="just">
            <a:lnSpc>
              <a:spcPct val="120000"/>
            </a:lnSpc>
          </a:pPr>
          <a:r>
            <a:rPr lang="hi-IN" sz="1800" dirty="0">
              <a:latin typeface="Kokila" pitchFamily="34" charset="0"/>
              <a:cs typeface="Kokila" pitchFamily="34" charset="0"/>
            </a:rPr>
            <a:t>मामलों को पंजीकृत करने के लिए पीएलवी के साथ समन्वय करना ;</a:t>
          </a:r>
          <a:endParaRPr lang="en-US" sz="1800" dirty="0">
            <a:latin typeface="Kokila" pitchFamily="34" charset="0"/>
            <a:cs typeface="Kokila" pitchFamily="34" charset="0"/>
          </a:endParaRPr>
        </a:p>
      </dgm:t>
    </dgm:pt>
    <dgm:pt modelId="{11A40970-6CD9-4CC6-8F98-72F4204B0A73}" type="parTrans" cxnId="{922A46D1-A44C-4319-A10A-7C031DBA18B5}">
      <dgm:prSet/>
      <dgm:spPr/>
      <dgm:t>
        <a:bodyPr/>
        <a:lstStyle/>
        <a:p>
          <a:endParaRPr lang="en-US"/>
        </a:p>
      </dgm:t>
    </dgm:pt>
    <dgm:pt modelId="{E293B500-B4F8-456B-AD4E-130AD6FB3689}" type="sibTrans" cxnId="{922A46D1-A44C-4319-A10A-7C031DBA18B5}">
      <dgm:prSet/>
      <dgm:spPr/>
      <dgm:t>
        <a:bodyPr/>
        <a:lstStyle/>
        <a:p>
          <a:endParaRPr lang="en-US"/>
        </a:p>
      </dgm:t>
    </dgm:pt>
    <dgm:pt modelId="{A01FCE92-A741-415D-ABC7-0D7B85D7F2BA}">
      <dgm:prSet phldrT="[Text]" custT="1"/>
      <dgm:spPr/>
      <dgm:t>
        <a:bodyPr/>
        <a:lstStyle/>
        <a:p>
          <a:r>
            <a:rPr lang="hi-IN" sz="2000" dirty="0">
              <a:latin typeface="Kokila" pitchFamily="34" charset="0"/>
              <a:cs typeface="Kokila" pitchFamily="34" charset="0"/>
            </a:rPr>
            <a:t>मामलों के पंजीकरण के उपरांत विधिक सलाह लिए जाने के बाद (जहां लागू हो) निर्देशानुसार वादी से 30/- रूपये लेना एवं प्राप्ति  रसीद प्रदान करना</a:t>
          </a:r>
          <a:r>
            <a:rPr lang="en-IN" sz="2000" dirty="0">
              <a:latin typeface="Kokila" pitchFamily="34" charset="0"/>
              <a:cs typeface="Kokila" pitchFamily="34" charset="0"/>
            </a:rPr>
            <a:t>;</a:t>
          </a:r>
          <a:endParaRPr lang="en-US" sz="2000" dirty="0">
            <a:latin typeface="Kokila" pitchFamily="34" charset="0"/>
            <a:cs typeface="Kokila" pitchFamily="34" charset="0"/>
          </a:endParaRPr>
        </a:p>
      </dgm:t>
    </dgm:pt>
    <dgm:pt modelId="{D9EBD2D9-C482-4C3D-872F-798881752622}" type="parTrans" cxnId="{415AD182-84D1-4513-97B6-A17F74F3EB5B}">
      <dgm:prSet/>
      <dgm:spPr/>
      <dgm:t>
        <a:bodyPr/>
        <a:lstStyle/>
        <a:p>
          <a:endParaRPr lang="en-US"/>
        </a:p>
      </dgm:t>
    </dgm:pt>
    <dgm:pt modelId="{960327C0-C9E5-4424-B596-5ABE51426A05}" type="sibTrans" cxnId="{415AD182-84D1-4513-97B6-A17F74F3EB5B}">
      <dgm:prSet/>
      <dgm:spPr/>
      <dgm:t>
        <a:bodyPr/>
        <a:lstStyle/>
        <a:p>
          <a:endParaRPr lang="en-US"/>
        </a:p>
      </dgm:t>
    </dgm:pt>
    <dgm:pt modelId="{9AC2C6FE-6066-40FD-BB07-B727FE64ED8C}">
      <dgm:prSet phldrT="[Text]"/>
      <dgm:spPr/>
      <dgm:t>
        <a:bodyPr/>
        <a:lstStyle/>
        <a:p>
          <a:pPr algn="l">
            <a:lnSpc>
              <a:spcPct val="90000"/>
            </a:lnSpc>
          </a:pPr>
          <a:endParaRPr lang="en-US" sz="2000" dirty="0">
            <a:latin typeface="Kokila" pitchFamily="34" charset="0"/>
            <a:cs typeface="Kokila" pitchFamily="34" charset="0"/>
          </a:endParaRPr>
        </a:p>
      </dgm:t>
    </dgm:pt>
    <dgm:pt modelId="{A7A84B45-2C79-460E-B5C5-1D84D3A02FC0}" type="parTrans" cxnId="{B08F3F70-2851-492F-BD37-3AA79D7E1136}">
      <dgm:prSet/>
      <dgm:spPr/>
      <dgm:t>
        <a:bodyPr/>
        <a:lstStyle/>
        <a:p>
          <a:endParaRPr lang="en-US"/>
        </a:p>
      </dgm:t>
    </dgm:pt>
    <dgm:pt modelId="{62878DA0-2F60-493E-B234-BC3B408B0413}" type="sibTrans" cxnId="{B08F3F70-2851-492F-BD37-3AA79D7E1136}">
      <dgm:prSet/>
      <dgm:spPr/>
      <dgm:t>
        <a:bodyPr/>
        <a:lstStyle/>
        <a:p>
          <a:endParaRPr lang="en-US"/>
        </a:p>
      </dgm:t>
    </dgm:pt>
    <dgm:pt modelId="{226709DF-48A1-440D-8B08-0D15904F2921}">
      <dgm:prSet phldrT="[Text]"/>
      <dgm:spPr/>
      <dgm:t>
        <a:bodyPr/>
        <a:lstStyle/>
        <a:p>
          <a:pPr algn="l">
            <a:lnSpc>
              <a:spcPct val="90000"/>
            </a:lnSpc>
          </a:pPr>
          <a:endParaRPr lang="en-US" sz="2000" dirty="0">
            <a:latin typeface="Kokila" pitchFamily="34" charset="0"/>
            <a:cs typeface="Kokila" pitchFamily="34" charset="0"/>
          </a:endParaRPr>
        </a:p>
      </dgm:t>
    </dgm:pt>
    <dgm:pt modelId="{6BB3501E-4B0A-49F4-8C18-6287A8DF57BC}" type="parTrans" cxnId="{DA20A4AE-814C-4555-A583-51F9B9CF608A}">
      <dgm:prSet/>
      <dgm:spPr/>
      <dgm:t>
        <a:bodyPr/>
        <a:lstStyle/>
        <a:p>
          <a:endParaRPr lang="en-US"/>
        </a:p>
      </dgm:t>
    </dgm:pt>
    <dgm:pt modelId="{EA3654CE-79C2-4774-A663-3C1E15E7D0F3}" type="sibTrans" cxnId="{DA20A4AE-814C-4555-A583-51F9B9CF608A}">
      <dgm:prSet/>
      <dgm:spPr/>
      <dgm:t>
        <a:bodyPr/>
        <a:lstStyle/>
        <a:p>
          <a:endParaRPr lang="en-US"/>
        </a:p>
      </dgm:t>
    </dgm:pt>
    <dgm:pt modelId="{549D35F3-1023-4B64-8020-D788F7715051}">
      <dgm:prSet custT="1"/>
      <dgm:spPr/>
      <dgm:t>
        <a:bodyPr/>
        <a:lstStyle/>
        <a:p>
          <a:endParaRPr lang="en-IN" sz="2000" dirty="0">
            <a:latin typeface="Kokila" pitchFamily="34" charset="0"/>
            <a:cs typeface="Kokila" pitchFamily="34" charset="0"/>
          </a:endParaRPr>
        </a:p>
      </dgm:t>
    </dgm:pt>
    <dgm:pt modelId="{99307535-CE86-4ED0-BCEB-E478A3B216C4}" type="parTrans" cxnId="{D13776D1-9025-42DA-B599-1C92EEE2EB1C}">
      <dgm:prSet/>
      <dgm:spPr/>
      <dgm:t>
        <a:bodyPr/>
        <a:lstStyle/>
        <a:p>
          <a:endParaRPr lang="en-IN"/>
        </a:p>
      </dgm:t>
    </dgm:pt>
    <dgm:pt modelId="{6B0617F0-E67E-441A-99A4-A92EB58F8B93}" type="sibTrans" cxnId="{D13776D1-9025-42DA-B599-1C92EEE2EB1C}">
      <dgm:prSet/>
      <dgm:spPr/>
      <dgm:t>
        <a:bodyPr/>
        <a:lstStyle/>
        <a:p>
          <a:endParaRPr lang="en-IN"/>
        </a:p>
      </dgm:t>
    </dgm:pt>
    <dgm:pt modelId="{DE3F6245-56B2-41BB-A561-1C4E73C834F6}">
      <dgm:prSet custT="1"/>
      <dgm:spPr/>
      <dgm:t>
        <a:bodyPr/>
        <a:lstStyle/>
        <a:p>
          <a:r>
            <a:rPr lang="hi-IN" sz="2000" dirty="0">
              <a:latin typeface="Kokila" pitchFamily="34" charset="0"/>
              <a:cs typeface="Kokila" pitchFamily="34" charset="0"/>
            </a:rPr>
            <a:t>कानूनी सलाह लेने के लिए पंजीकृत होने वाले मामलों के प्रकार को जानना चाहिए;</a:t>
          </a:r>
          <a:endParaRPr lang="en-IN" sz="2000" dirty="0">
            <a:latin typeface="Kokila" pitchFamily="34" charset="0"/>
            <a:cs typeface="Kokila" pitchFamily="34" charset="0"/>
          </a:endParaRPr>
        </a:p>
      </dgm:t>
    </dgm:pt>
    <dgm:pt modelId="{8ADD62D6-EEB0-492E-A72E-6F4A3D36D96F}" type="parTrans" cxnId="{E0447ED2-AE23-43E7-92E4-75B6356BCB54}">
      <dgm:prSet/>
      <dgm:spPr/>
      <dgm:t>
        <a:bodyPr/>
        <a:lstStyle/>
        <a:p>
          <a:endParaRPr lang="en-IN"/>
        </a:p>
      </dgm:t>
    </dgm:pt>
    <dgm:pt modelId="{A0A69A1D-FF4F-407C-9D7D-D74B7CA794BA}" type="sibTrans" cxnId="{E0447ED2-AE23-43E7-92E4-75B6356BCB54}">
      <dgm:prSet/>
      <dgm:spPr/>
      <dgm:t>
        <a:bodyPr/>
        <a:lstStyle/>
        <a:p>
          <a:endParaRPr lang="en-IN"/>
        </a:p>
      </dgm:t>
    </dgm:pt>
    <dgm:pt modelId="{4C0237A8-B194-4DDD-8A60-60AB527DC5CB}">
      <dgm:prSet custT="1"/>
      <dgm:spPr/>
      <dgm:t>
        <a:bodyPr/>
        <a:lstStyle/>
        <a:p>
          <a:r>
            <a:rPr lang="hi-IN" sz="2000" dirty="0">
              <a:latin typeface="Kokila" pitchFamily="34" charset="0"/>
              <a:cs typeface="Kokila" pitchFamily="34" charset="0"/>
            </a:rPr>
            <a:t>टेली-कानून पर </a:t>
          </a:r>
          <a:r>
            <a:rPr lang="en-IN" sz="2000" dirty="0">
              <a:latin typeface="Kokila" pitchFamily="34" charset="0"/>
              <a:cs typeface="Kokila" pitchFamily="34" charset="0"/>
            </a:rPr>
            <a:t>VC/</a:t>
          </a:r>
          <a:r>
            <a:rPr lang="hi-IN" sz="2000" dirty="0">
              <a:latin typeface="Kokila" pitchFamily="34" charset="0"/>
              <a:cs typeface="Kokila" pitchFamily="34" charset="0"/>
            </a:rPr>
            <a:t>वीसी </a:t>
          </a:r>
          <a:r>
            <a:rPr lang="en-IN" sz="2000" dirty="0">
              <a:latin typeface="Kokila" pitchFamily="34" charset="0"/>
              <a:cs typeface="Kokila" pitchFamily="34" charset="0"/>
            </a:rPr>
            <a:t>,</a:t>
          </a:r>
          <a:r>
            <a:rPr lang="hi-IN" sz="2000" dirty="0">
              <a:latin typeface="Kokila" pitchFamily="34" charset="0"/>
              <a:cs typeface="Kokila" pitchFamily="34" charset="0"/>
            </a:rPr>
            <a:t>टेलीफोनऔर </a:t>
          </a:r>
          <a:r>
            <a:rPr lang="en-IN" sz="2000" dirty="0">
              <a:latin typeface="Kokila" pitchFamily="34" charset="0"/>
              <a:cs typeface="Kokila" pitchFamily="34" charset="0"/>
            </a:rPr>
            <a:t>instant calling </a:t>
          </a:r>
          <a:r>
            <a:rPr lang="hi-IN" sz="2000" dirty="0">
              <a:latin typeface="Kokila" pitchFamily="34" charset="0"/>
              <a:cs typeface="Kokila" pitchFamily="34" charset="0"/>
            </a:rPr>
            <a:t>की  सुविधा के उपयोग पर लाभार्थियों को बताना </a:t>
          </a:r>
          <a:r>
            <a:rPr lang="en-IN" sz="2000" dirty="0">
              <a:latin typeface="Kokila" pitchFamily="34" charset="0"/>
              <a:cs typeface="Kokila" pitchFamily="34" charset="0"/>
            </a:rPr>
            <a:t>;</a:t>
          </a:r>
        </a:p>
      </dgm:t>
    </dgm:pt>
    <dgm:pt modelId="{E0422CF9-0148-4F3B-894B-B8B111CA98CA}" type="parTrans" cxnId="{7B3ED84A-C519-44B5-AE37-0CFA2D91CD55}">
      <dgm:prSet/>
      <dgm:spPr/>
      <dgm:t>
        <a:bodyPr/>
        <a:lstStyle/>
        <a:p>
          <a:endParaRPr lang="en-IN"/>
        </a:p>
      </dgm:t>
    </dgm:pt>
    <dgm:pt modelId="{4EB62655-628C-41AA-B69A-84A62502C510}" type="sibTrans" cxnId="{7B3ED84A-C519-44B5-AE37-0CFA2D91CD55}">
      <dgm:prSet/>
      <dgm:spPr/>
      <dgm:t>
        <a:bodyPr/>
        <a:lstStyle/>
        <a:p>
          <a:endParaRPr lang="en-IN"/>
        </a:p>
      </dgm:t>
    </dgm:pt>
    <dgm:pt modelId="{2FA46AE8-7058-46A9-A192-5DF2DC4349BC}">
      <dgm:prSet custT="1"/>
      <dgm:spPr/>
      <dgm:t>
        <a:bodyPr/>
        <a:lstStyle/>
        <a:p>
          <a:pPr>
            <a:lnSpc>
              <a:spcPct val="120000"/>
            </a:lnSpc>
          </a:pPr>
          <a:r>
            <a:rPr lang="hi-IN" sz="1800" dirty="0">
              <a:latin typeface="Kokila" pitchFamily="34" charset="0"/>
              <a:cs typeface="Kokila" pitchFamily="34" charset="0"/>
            </a:rPr>
            <a:t>पैनल वकीलों की अनुसूची  में परिवर्तन के बारे में पीएलवी / विधिक सहायता की तलाश करने वालों को सूचना देना ; </a:t>
          </a:r>
          <a:endParaRPr lang="en-IN" sz="1800" dirty="0">
            <a:latin typeface="Kokila" pitchFamily="34" charset="0"/>
            <a:cs typeface="Kokila" pitchFamily="34" charset="0"/>
          </a:endParaRPr>
        </a:p>
      </dgm:t>
    </dgm:pt>
    <dgm:pt modelId="{255E5D68-C38C-4D33-B23C-0C8E35083E88}" type="parTrans" cxnId="{8C0DF2A3-05FF-43FD-AF45-B31D16778D50}">
      <dgm:prSet/>
      <dgm:spPr/>
      <dgm:t>
        <a:bodyPr/>
        <a:lstStyle/>
        <a:p>
          <a:endParaRPr lang="en-IN"/>
        </a:p>
      </dgm:t>
    </dgm:pt>
    <dgm:pt modelId="{11EC8F37-E684-4CBB-95BA-586BFD468980}" type="sibTrans" cxnId="{8C0DF2A3-05FF-43FD-AF45-B31D16778D50}">
      <dgm:prSet/>
      <dgm:spPr/>
      <dgm:t>
        <a:bodyPr/>
        <a:lstStyle/>
        <a:p>
          <a:endParaRPr lang="en-IN"/>
        </a:p>
      </dgm:t>
    </dgm:pt>
    <dgm:pt modelId="{79454342-C611-4A31-A1D9-D1C7C43A74DB}">
      <dgm:prSet custT="1"/>
      <dgm:spPr/>
      <dgm:t>
        <a:bodyPr/>
        <a:lstStyle/>
        <a:p>
          <a:pPr>
            <a:lnSpc>
              <a:spcPct val="120000"/>
            </a:lnSpc>
          </a:pPr>
          <a:r>
            <a:rPr lang="hi-IN" sz="1800" dirty="0">
              <a:latin typeface="Kokila" pitchFamily="34" charset="0"/>
              <a:cs typeface="Kokila" pitchFamily="34" charset="0"/>
            </a:rPr>
            <a:t>टेली-लॉ स्कीम को बढ़ावा देने के लिए ग्राम में उपर्युक्त स्थान / समूहों और प्रमुख व्यक्तियों की पहचान करने के लिए पीएलवी के साथ सहयोग करना;</a:t>
          </a:r>
          <a:endParaRPr lang="en-IN" sz="1800" dirty="0">
            <a:latin typeface="Kokila" pitchFamily="34" charset="0"/>
            <a:cs typeface="Kokila" pitchFamily="34" charset="0"/>
          </a:endParaRPr>
        </a:p>
      </dgm:t>
    </dgm:pt>
    <dgm:pt modelId="{48936764-E5E6-4C4B-89E8-B64A6AF272AE}" type="parTrans" cxnId="{F901CFC3-4826-4322-A8F5-CA0FA5CA6BB5}">
      <dgm:prSet/>
      <dgm:spPr/>
      <dgm:t>
        <a:bodyPr/>
        <a:lstStyle/>
        <a:p>
          <a:endParaRPr lang="en-IN"/>
        </a:p>
      </dgm:t>
    </dgm:pt>
    <dgm:pt modelId="{10DD2F7D-7915-4550-B0F2-5231CECDF308}" type="sibTrans" cxnId="{F901CFC3-4826-4322-A8F5-CA0FA5CA6BB5}">
      <dgm:prSet/>
      <dgm:spPr/>
      <dgm:t>
        <a:bodyPr/>
        <a:lstStyle/>
        <a:p>
          <a:endParaRPr lang="en-IN"/>
        </a:p>
      </dgm:t>
    </dgm:pt>
    <dgm:pt modelId="{7C0C63BB-126E-4146-A830-17A71476CE38}">
      <dgm:prSet custT="1"/>
      <dgm:spPr/>
      <dgm:t>
        <a:bodyPr/>
        <a:lstStyle/>
        <a:p>
          <a:pPr>
            <a:lnSpc>
              <a:spcPct val="120000"/>
            </a:lnSpc>
          </a:pPr>
          <a:r>
            <a:rPr lang="hi-IN" sz="1800" dirty="0">
              <a:latin typeface="Kokila" pitchFamily="34" charset="0"/>
              <a:cs typeface="Kokila" pitchFamily="34" charset="0"/>
            </a:rPr>
            <a:t>कानूनी सहायता की तलाश करने वालों  को निश्चित स्थान / गोपनीयता प्रदान करना </a:t>
          </a:r>
          <a:r>
            <a:rPr lang="en-IN" sz="1800" dirty="0">
              <a:latin typeface="Kokila" pitchFamily="34" charset="0"/>
              <a:cs typeface="Kokila" pitchFamily="34" charset="0"/>
            </a:rPr>
            <a:t>;</a:t>
          </a:r>
        </a:p>
      </dgm:t>
    </dgm:pt>
    <dgm:pt modelId="{0DC1F365-5BE9-42DF-B722-F252ED985512}" type="parTrans" cxnId="{25611C44-2318-45E1-A73F-AFC344ACE471}">
      <dgm:prSet/>
      <dgm:spPr/>
      <dgm:t>
        <a:bodyPr/>
        <a:lstStyle/>
        <a:p>
          <a:endParaRPr lang="en-IN"/>
        </a:p>
      </dgm:t>
    </dgm:pt>
    <dgm:pt modelId="{99BC7204-C6FD-4807-9EE5-D401E060D811}" type="sibTrans" cxnId="{25611C44-2318-45E1-A73F-AFC344ACE471}">
      <dgm:prSet/>
      <dgm:spPr/>
      <dgm:t>
        <a:bodyPr/>
        <a:lstStyle/>
        <a:p>
          <a:endParaRPr lang="en-IN"/>
        </a:p>
      </dgm:t>
    </dgm:pt>
    <dgm:pt modelId="{33E4A0CF-2F2E-4140-8B9A-E17564AB414F}">
      <dgm:prSet custT="1"/>
      <dgm:spPr/>
      <dgm:t>
        <a:bodyPr/>
        <a:lstStyle/>
        <a:p>
          <a:pPr>
            <a:lnSpc>
              <a:spcPct val="120000"/>
            </a:lnSpc>
          </a:pPr>
          <a:r>
            <a:rPr lang="hi-IN" sz="1800" dirty="0">
              <a:latin typeface="Kokila" pitchFamily="34" charset="0"/>
              <a:cs typeface="Kokila" pitchFamily="34" charset="0"/>
            </a:rPr>
            <a:t>टेली-लॉ पोर्टल पर किसी भी प्रकार की तकनीकी असुविधा को </a:t>
          </a:r>
          <a:r>
            <a:rPr lang="en-IN" sz="1800" dirty="0">
              <a:latin typeface="Kokila" pitchFamily="34" charset="0"/>
              <a:cs typeface="Kokila" pitchFamily="34" charset="0"/>
            </a:rPr>
            <a:t>CSC</a:t>
          </a:r>
          <a:r>
            <a:rPr lang="hi-IN" sz="1800" dirty="0">
              <a:latin typeface="Kokila" pitchFamily="34" charset="0"/>
              <a:cs typeface="Kokila" pitchFamily="34" charset="0"/>
            </a:rPr>
            <a:t> के जिला समन्वयक और जिला प्रबन्धक से निवारण कराना ; </a:t>
          </a:r>
          <a:endParaRPr lang="en-IN" sz="1800" dirty="0">
            <a:latin typeface="Kokila" pitchFamily="34" charset="0"/>
            <a:cs typeface="Kokila" pitchFamily="34" charset="0"/>
          </a:endParaRPr>
        </a:p>
      </dgm:t>
    </dgm:pt>
    <dgm:pt modelId="{7C3877CE-422B-4403-A00F-A4C4AA9C566F}" type="parTrans" cxnId="{3A623D31-8DF4-4F9D-A16C-029F73B16A9E}">
      <dgm:prSet/>
      <dgm:spPr/>
      <dgm:t>
        <a:bodyPr/>
        <a:lstStyle/>
        <a:p>
          <a:endParaRPr lang="en-US"/>
        </a:p>
      </dgm:t>
    </dgm:pt>
    <dgm:pt modelId="{1ACCA5F0-9098-496D-B3A2-14EDE5FB4344}" type="sibTrans" cxnId="{3A623D31-8DF4-4F9D-A16C-029F73B16A9E}">
      <dgm:prSet/>
      <dgm:spPr/>
      <dgm:t>
        <a:bodyPr/>
        <a:lstStyle/>
        <a:p>
          <a:endParaRPr lang="en-US"/>
        </a:p>
      </dgm:t>
    </dgm:pt>
    <dgm:pt modelId="{D5885382-3632-47FA-B4BA-87D2A57E8420}">
      <dgm:prSet phldrT="[Text]"/>
      <dgm:spPr/>
      <dgm:t>
        <a:bodyPr/>
        <a:lstStyle/>
        <a:p>
          <a:endParaRPr lang="en-US" sz="500" dirty="0">
            <a:latin typeface="Kokila" pitchFamily="34" charset="0"/>
            <a:cs typeface="Kokila" pitchFamily="34" charset="0"/>
          </a:endParaRPr>
        </a:p>
      </dgm:t>
    </dgm:pt>
    <dgm:pt modelId="{E196093D-6161-460C-A295-73FBDC87B004}" type="parTrans" cxnId="{E58BBD41-D054-4326-966E-47EEAECEC7D8}">
      <dgm:prSet/>
      <dgm:spPr/>
      <dgm:t>
        <a:bodyPr/>
        <a:lstStyle/>
        <a:p>
          <a:endParaRPr lang="en-US"/>
        </a:p>
      </dgm:t>
    </dgm:pt>
    <dgm:pt modelId="{536B07C2-0619-4B5A-91C8-B8BF697DFDEE}" type="sibTrans" cxnId="{E58BBD41-D054-4326-966E-47EEAECEC7D8}">
      <dgm:prSet/>
      <dgm:spPr/>
      <dgm:t>
        <a:bodyPr/>
        <a:lstStyle/>
        <a:p>
          <a:endParaRPr lang="en-US"/>
        </a:p>
      </dgm:t>
    </dgm:pt>
    <dgm:pt modelId="{DC499408-A9AD-4646-9F93-E2E47ADFDDA3}" type="pres">
      <dgm:prSet presAssocID="{E514B65E-0B30-4209-B97E-8276DFAA71E7}" presName="Name0" presStyleCnt="0">
        <dgm:presLayoutVars>
          <dgm:dir/>
          <dgm:animLvl val="lvl"/>
          <dgm:resizeHandles val="exact"/>
        </dgm:presLayoutVars>
      </dgm:prSet>
      <dgm:spPr/>
    </dgm:pt>
    <dgm:pt modelId="{C6571EFC-8EC3-4341-A3EC-3652DAB7CB49}" type="pres">
      <dgm:prSet presAssocID="{4D4F0E3A-989D-4AF4-BE0C-064E6A2A9C44}" presName="composite" presStyleCnt="0"/>
      <dgm:spPr/>
    </dgm:pt>
    <dgm:pt modelId="{FF06C892-C0EA-455A-94B8-8C3250932738}" type="pres">
      <dgm:prSet presAssocID="{4D4F0E3A-989D-4AF4-BE0C-064E6A2A9C44}" presName="parTx" presStyleLbl="alignNode1" presStyleIdx="0" presStyleCnt="3" custScaleX="83848" custLinFactNeighborX="12695" custLinFactNeighborY="-1120">
        <dgm:presLayoutVars>
          <dgm:chMax val="0"/>
          <dgm:chPref val="0"/>
          <dgm:bulletEnabled val="1"/>
        </dgm:presLayoutVars>
      </dgm:prSet>
      <dgm:spPr/>
    </dgm:pt>
    <dgm:pt modelId="{49C96DD0-2588-4217-AC47-9401786FB5EF}" type="pres">
      <dgm:prSet presAssocID="{4D4F0E3A-989D-4AF4-BE0C-064E6A2A9C44}" presName="desTx" presStyleLbl="alignAccFollowNode1" presStyleIdx="0" presStyleCnt="3" custScaleX="83848" custLinFactNeighborX="11844" custLinFactNeighborY="270">
        <dgm:presLayoutVars>
          <dgm:bulletEnabled val="1"/>
        </dgm:presLayoutVars>
      </dgm:prSet>
      <dgm:spPr/>
    </dgm:pt>
    <dgm:pt modelId="{959FAC35-BBD5-4F56-BB32-F776DC8DDC82}" type="pres">
      <dgm:prSet presAssocID="{DEE1E0B7-54B5-4830-ADDA-1408E7B24CF1}" presName="space" presStyleCnt="0"/>
      <dgm:spPr/>
    </dgm:pt>
    <dgm:pt modelId="{B7EEF870-90E9-4833-B477-5A58A94EAB5A}" type="pres">
      <dgm:prSet presAssocID="{5DC7176B-A9CC-4208-AD30-515E0CC90B84}" presName="composite" presStyleCnt="0"/>
      <dgm:spPr/>
    </dgm:pt>
    <dgm:pt modelId="{68524E4D-7C34-4225-B476-56159C018246}" type="pres">
      <dgm:prSet presAssocID="{5DC7176B-A9CC-4208-AD30-515E0CC90B84}" presName="parTx" presStyleLbl="alignNode1" presStyleIdx="1" presStyleCnt="3" custScaleX="80023" custLinFactNeighborX="-606" custLinFactNeighborY="-1120">
        <dgm:presLayoutVars>
          <dgm:chMax val="0"/>
          <dgm:chPref val="0"/>
          <dgm:bulletEnabled val="1"/>
        </dgm:presLayoutVars>
      </dgm:prSet>
      <dgm:spPr/>
    </dgm:pt>
    <dgm:pt modelId="{00D696CE-9B39-4779-ABC4-42A6533D21A6}" type="pres">
      <dgm:prSet presAssocID="{5DC7176B-A9CC-4208-AD30-515E0CC90B84}" presName="desTx" presStyleLbl="alignAccFollowNode1" presStyleIdx="1" presStyleCnt="3" custScaleX="80023" custLinFactNeighborY="270">
        <dgm:presLayoutVars>
          <dgm:bulletEnabled val="1"/>
        </dgm:presLayoutVars>
      </dgm:prSet>
      <dgm:spPr/>
    </dgm:pt>
    <dgm:pt modelId="{01B02C42-3209-48CF-AC6A-1EB6B77E27C9}" type="pres">
      <dgm:prSet presAssocID="{A7DF7FA9-61BB-4F74-BEDD-E91C7D5B7425}" presName="space" presStyleCnt="0"/>
      <dgm:spPr/>
    </dgm:pt>
    <dgm:pt modelId="{BC44AE68-9490-4BC5-9F80-E9401DEC7F95}" type="pres">
      <dgm:prSet presAssocID="{685A1B31-73BB-40E6-B5FF-D67E51EBF6D7}" presName="composite" presStyleCnt="0"/>
      <dgm:spPr/>
    </dgm:pt>
    <dgm:pt modelId="{07EFEFB8-C070-49DE-AFC4-802718775679}" type="pres">
      <dgm:prSet presAssocID="{685A1B31-73BB-40E6-B5FF-D67E51EBF6D7}" presName="parTx" presStyleLbl="alignNode1" presStyleIdx="2" presStyleCnt="3" custScaleX="82636" custLinFactNeighborX="-11844" custLinFactNeighborY="6573">
        <dgm:presLayoutVars>
          <dgm:chMax val="0"/>
          <dgm:chPref val="0"/>
          <dgm:bulletEnabled val="1"/>
        </dgm:presLayoutVars>
      </dgm:prSet>
      <dgm:spPr/>
    </dgm:pt>
    <dgm:pt modelId="{BB00EDE5-A36F-4477-A3D7-9BD7B4C29551}" type="pres">
      <dgm:prSet presAssocID="{685A1B31-73BB-40E6-B5FF-D67E51EBF6D7}" presName="desTx" presStyleLbl="alignAccFollowNode1" presStyleIdx="2" presStyleCnt="3" custScaleX="81883" custLinFactNeighborX="-11844" custLinFactNeighborY="270">
        <dgm:presLayoutVars>
          <dgm:bulletEnabled val="1"/>
        </dgm:presLayoutVars>
      </dgm:prSet>
      <dgm:spPr/>
    </dgm:pt>
  </dgm:ptLst>
  <dgm:cxnLst>
    <dgm:cxn modelId="{9BAF1E0B-07A3-4734-969F-45730DB0883F}" type="presOf" srcId="{4C0237A8-B194-4DDD-8A60-60AB527DC5CB}" destId="{00D696CE-9B39-4779-ABC4-42A6533D21A6}" srcOrd="0" destOrd="2" presId="urn:microsoft.com/office/officeart/2005/8/layout/hList1"/>
    <dgm:cxn modelId="{702CE90E-BE0A-437B-832A-19DE567B47A4}" type="presOf" srcId="{DE3F6245-56B2-41BB-A561-1C4E73C834F6}" destId="{00D696CE-9B39-4779-ABC4-42A6533D21A6}" srcOrd="0" destOrd="1" presId="urn:microsoft.com/office/officeart/2005/8/layout/hList1"/>
    <dgm:cxn modelId="{3EC45F13-1CB2-41A4-9D79-5E7AB031D094}" type="presOf" srcId="{226709DF-48A1-440D-8B08-0D15904F2921}" destId="{BB00EDE5-A36F-4477-A3D7-9BD7B4C29551}" srcOrd="0" destOrd="5" presId="urn:microsoft.com/office/officeart/2005/8/layout/hList1"/>
    <dgm:cxn modelId="{293DE516-64DF-4162-B7F9-39987505034F}" type="presOf" srcId="{4D4F0E3A-989D-4AF4-BE0C-064E6A2A9C44}" destId="{FF06C892-C0EA-455A-94B8-8C3250932738}" srcOrd="0" destOrd="0" presId="urn:microsoft.com/office/officeart/2005/8/layout/hList1"/>
    <dgm:cxn modelId="{A0971F25-2BA9-4659-965E-15E66EAED478}" type="presOf" srcId="{A01FCE92-A741-415D-ABC7-0D7B85D7F2BA}" destId="{49C96DD0-2588-4217-AC47-9401786FB5EF}" srcOrd="0" destOrd="2" presId="urn:microsoft.com/office/officeart/2005/8/layout/hList1"/>
    <dgm:cxn modelId="{3A623D31-8DF4-4F9D-A16C-029F73B16A9E}" srcId="{685A1B31-73BB-40E6-B5FF-D67E51EBF6D7}" destId="{33E4A0CF-2F2E-4140-8B9A-E17564AB414F}" srcOrd="4" destOrd="0" parTransId="{7C3877CE-422B-4403-A00F-A4C4AA9C566F}" sibTransId="{1ACCA5F0-9098-496D-B3A2-14EDE5FB4344}"/>
    <dgm:cxn modelId="{4F588735-59B8-41A3-9149-AF7AA3880DF4}" type="presOf" srcId="{9AC2C6FE-6066-40FD-BB07-B727FE64ED8C}" destId="{BB00EDE5-A36F-4477-A3D7-9BD7B4C29551}" srcOrd="0" destOrd="6" presId="urn:microsoft.com/office/officeart/2005/8/layout/hList1"/>
    <dgm:cxn modelId="{53D6C235-C30F-4D20-863F-914E9E30B6AC}" srcId="{E514B65E-0B30-4209-B97E-8276DFAA71E7}" destId="{685A1B31-73BB-40E6-B5FF-D67E51EBF6D7}" srcOrd="2" destOrd="0" parTransId="{0211B37E-09F3-419E-8C10-F623DB1F3E56}" sibTransId="{7F2EAF0B-9C94-45FC-9C09-695D12E42687}"/>
    <dgm:cxn modelId="{E58BBD41-D054-4326-966E-47EEAECEC7D8}" srcId="{4D4F0E3A-989D-4AF4-BE0C-064E6A2A9C44}" destId="{D5885382-3632-47FA-B4BA-87D2A57E8420}" srcOrd="3" destOrd="0" parTransId="{E196093D-6161-460C-A295-73FBDC87B004}" sibTransId="{536B07C2-0619-4B5A-91C8-B8BF697DFDEE}"/>
    <dgm:cxn modelId="{25611C44-2318-45E1-A73F-AFC344ACE471}" srcId="{685A1B31-73BB-40E6-B5FF-D67E51EBF6D7}" destId="{7C0C63BB-126E-4146-A830-17A71476CE38}" srcOrd="3" destOrd="0" parTransId="{0DC1F365-5BE9-42DF-B722-F252ED985512}" sibTransId="{99BC7204-C6FD-4807-9EE5-D401E060D811}"/>
    <dgm:cxn modelId="{E6D01646-D327-4A5B-B4F8-70AF8F2F82F0}" type="presOf" srcId="{549D35F3-1023-4B64-8020-D788F7715051}" destId="{49C96DD0-2588-4217-AC47-9401786FB5EF}" srcOrd="0" destOrd="1" presId="urn:microsoft.com/office/officeart/2005/8/layout/hList1"/>
    <dgm:cxn modelId="{52ABFF66-9DB1-446A-8123-DF4C2225B310}" type="presOf" srcId="{5DC7176B-A9CC-4208-AD30-515E0CC90B84}" destId="{68524E4D-7C34-4225-B476-56159C018246}" srcOrd="0" destOrd="0" presId="urn:microsoft.com/office/officeart/2005/8/layout/hList1"/>
    <dgm:cxn modelId="{6ED8104A-EB41-4CD5-ADCC-D84608C5EE09}" srcId="{E514B65E-0B30-4209-B97E-8276DFAA71E7}" destId="{5DC7176B-A9CC-4208-AD30-515E0CC90B84}" srcOrd="1" destOrd="0" parTransId="{B8F560C9-0D3A-4099-9C42-626903BEB93F}" sibTransId="{A7DF7FA9-61BB-4F74-BEDD-E91C7D5B7425}"/>
    <dgm:cxn modelId="{7B3ED84A-C519-44B5-AE37-0CFA2D91CD55}" srcId="{5DC7176B-A9CC-4208-AD30-515E0CC90B84}" destId="{4C0237A8-B194-4DDD-8A60-60AB527DC5CB}" srcOrd="2" destOrd="0" parTransId="{E0422CF9-0148-4F3B-894B-B8B111CA98CA}" sibTransId="{4EB62655-628C-41AA-B69A-84A62502C510}"/>
    <dgm:cxn modelId="{BCB9954E-75DB-4A0F-9BFD-5CD1DA6DCE58}" type="presOf" srcId="{BF3BF48E-60B9-495C-91B5-AC2B37B4CFCB}" destId="{BB00EDE5-A36F-4477-A3D7-9BD7B4C29551}" srcOrd="0" destOrd="0" presId="urn:microsoft.com/office/officeart/2005/8/layout/hList1"/>
    <dgm:cxn modelId="{B08F3F70-2851-492F-BD37-3AA79D7E1136}" srcId="{685A1B31-73BB-40E6-B5FF-D67E51EBF6D7}" destId="{9AC2C6FE-6066-40FD-BB07-B727FE64ED8C}" srcOrd="6" destOrd="0" parTransId="{A7A84B45-2C79-460E-B5C5-1D84D3A02FC0}" sibTransId="{62878DA0-2F60-493E-B234-BC3B408B0413}"/>
    <dgm:cxn modelId="{D2C97B52-E1CE-417F-9CAC-8E6C03F18707}" type="presOf" srcId="{33E4A0CF-2F2E-4140-8B9A-E17564AB414F}" destId="{BB00EDE5-A36F-4477-A3D7-9BD7B4C29551}" srcOrd="0" destOrd="4" presId="urn:microsoft.com/office/officeart/2005/8/layout/hList1"/>
    <dgm:cxn modelId="{415AD182-84D1-4513-97B6-A17F74F3EB5B}" srcId="{4D4F0E3A-989D-4AF4-BE0C-064E6A2A9C44}" destId="{A01FCE92-A741-415D-ABC7-0D7B85D7F2BA}" srcOrd="2" destOrd="0" parTransId="{D9EBD2D9-C482-4C3D-872F-798881752622}" sibTransId="{960327C0-C9E5-4424-B596-5ABE51426A05}"/>
    <dgm:cxn modelId="{20FA278B-62DA-4E38-9808-0BC120BEA402}" type="presOf" srcId="{685A1B31-73BB-40E6-B5FF-D67E51EBF6D7}" destId="{07EFEFB8-C070-49DE-AFC4-802718775679}" srcOrd="0" destOrd="0" presId="urn:microsoft.com/office/officeart/2005/8/layout/hList1"/>
    <dgm:cxn modelId="{BF46F198-C148-4769-8FDF-40D5B32551A5}" type="presOf" srcId="{2FA46AE8-7058-46A9-A192-5DF2DC4349BC}" destId="{BB00EDE5-A36F-4477-A3D7-9BD7B4C29551}" srcOrd="0" destOrd="1" presId="urn:microsoft.com/office/officeart/2005/8/layout/hList1"/>
    <dgm:cxn modelId="{8C0DF2A3-05FF-43FD-AF45-B31D16778D50}" srcId="{685A1B31-73BB-40E6-B5FF-D67E51EBF6D7}" destId="{2FA46AE8-7058-46A9-A192-5DF2DC4349BC}" srcOrd="1" destOrd="0" parTransId="{255E5D68-C38C-4D33-B23C-0C8E35083E88}" sibTransId="{11EC8F37-E684-4CBB-95BA-586BFD468980}"/>
    <dgm:cxn modelId="{DA20A4AE-814C-4555-A583-51F9B9CF608A}" srcId="{685A1B31-73BB-40E6-B5FF-D67E51EBF6D7}" destId="{226709DF-48A1-440D-8B08-0D15904F2921}" srcOrd="5" destOrd="0" parTransId="{6BB3501E-4B0A-49F4-8C18-6287A8DF57BC}" sibTransId="{EA3654CE-79C2-4774-A663-3C1E15E7D0F3}"/>
    <dgm:cxn modelId="{62349BBD-B2E8-455F-A491-4F86F6276262}" type="presOf" srcId="{D5885382-3632-47FA-B4BA-87D2A57E8420}" destId="{49C96DD0-2588-4217-AC47-9401786FB5EF}" srcOrd="0" destOrd="3" presId="urn:microsoft.com/office/officeart/2005/8/layout/hList1"/>
    <dgm:cxn modelId="{6F6641BF-EA7B-4137-B50D-3E4D773AA8CD}" srcId="{E514B65E-0B30-4209-B97E-8276DFAA71E7}" destId="{4D4F0E3A-989D-4AF4-BE0C-064E6A2A9C44}" srcOrd="0" destOrd="0" parTransId="{4269E513-2BCF-4F37-BB98-42F11F3E23B1}" sibTransId="{DEE1E0B7-54B5-4830-ADDA-1408E7B24CF1}"/>
    <dgm:cxn modelId="{F901CFC3-4826-4322-A8F5-CA0FA5CA6BB5}" srcId="{685A1B31-73BB-40E6-B5FF-D67E51EBF6D7}" destId="{79454342-C611-4A31-A1D9-D1C7C43A74DB}" srcOrd="2" destOrd="0" parTransId="{48936764-E5E6-4C4B-89E8-B64A6AF272AE}" sibTransId="{10DD2F7D-7915-4550-B0F2-5231CECDF308}"/>
    <dgm:cxn modelId="{DE4BF0C5-C87A-4099-954E-E200164CC563}" type="presOf" srcId="{1A81E2C5-85D9-4076-83F2-58A9A0602C05}" destId="{49C96DD0-2588-4217-AC47-9401786FB5EF}" srcOrd="0" destOrd="0" presId="urn:microsoft.com/office/officeart/2005/8/layout/hList1"/>
    <dgm:cxn modelId="{D790C9CA-810D-4087-B06E-19AD878E072A}" type="presOf" srcId="{20777DBC-61E2-4ADD-9DDD-8734CB5D2D77}" destId="{00D696CE-9B39-4779-ABC4-42A6533D21A6}" srcOrd="0" destOrd="0" presId="urn:microsoft.com/office/officeart/2005/8/layout/hList1"/>
    <dgm:cxn modelId="{78707BD0-8A86-47EC-AF07-CFAF01C18F56}" srcId="{5DC7176B-A9CC-4208-AD30-515E0CC90B84}" destId="{20777DBC-61E2-4ADD-9DDD-8734CB5D2D77}" srcOrd="0" destOrd="0" parTransId="{41067C50-48A6-4ED1-AA80-5B58CE2218BB}" sibTransId="{D3AB2C89-1C92-446F-A0FA-B69B11B1837C}"/>
    <dgm:cxn modelId="{922A46D1-A44C-4319-A10A-7C031DBA18B5}" srcId="{685A1B31-73BB-40E6-B5FF-D67E51EBF6D7}" destId="{BF3BF48E-60B9-495C-91B5-AC2B37B4CFCB}" srcOrd="0" destOrd="0" parTransId="{11A40970-6CD9-4CC6-8F98-72F4204B0A73}" sibTransId="{E293B500-B4F8-456B-AD4E-130AD6FB3689}"/>
    <dgm:cxn modelId="{D13776D1-9025-42DA-B599-1C92EEE2EB1C}" srcId="{4D4F0E3A-989D-4AF4-BE0C-064E6A2A9C44}" destId="{549D35F3-1023-4B64-8020-D788F7715051}" srcOrd="1" destOrd="0" parTransId="{99307535-CE86-4ED0-BCEB-E478A3B216C4}" sibTransId="{6B0617F0-E67E-441A-99A4-A92EB58F8B93}"/>
    <dgm:cxn modelId="{E0447ED2-AE23-43E7-92E4-75B6356BCB54}" srcId="{5DC7176B-A9CC-4208-AD30-515E0CC90B84}" destId="{DE3F6245-56B2-41BB-A561-1C4E73C834F6}" srcOrd="1" destOrd="0" parTransId="{8ADD62D6-EEB0-492E-A72E-6F4A3D36D96F}" sibTransId="{A0A69A1D-FF4F-407C-9D7D-D74B7CA794BA}"/>
    <dgm:cxn modelId="{F63251D4-4873-450F-8C70-CA1F8C5B837A}" type="presOf" srcId="{79454342-C611-4A31-A1D9-D1C7C43A74DB}" destId="{BB00EDE5-A36F-4477-A3D7-9BD7B4C29551}" srcOrd="0" destOrd="2" presId="urn:microsoft.com/office/officeart/2005/8/layout/hList1"/>
    <dgm:cxn modelId="{5408DDE4-370B-40DA-99D5-4181E2F7E52C}" srcId="{4D4F0E3A-989D-4AF4-BE0C-064E6A2A9C44}" destId="{1A81E2C5-85D9-4076-83F2-58A9A0602C05}" srcOrd="0" destOrd="0" parTransId="{DEE4E62E-8A27-451B-B9C4-0E1658117811}" sibTransId="{C5734C97-73C2-4A70-8F84-823F66D3237C}"/>
    <dgm:cxn modelId="{83273FF4-6141-4280-BE6F-026515F18655}" type="presOf" srcId="{E514B65E-0B30-4209-B97E-8276DFAA71E7}" destId="{DC499408-A9AD-4646-9F93-E2E47ADFDDA3}" srcOrd="0" destOrd="0" presId="urn:microsoft.com/office/officeart/2005/8/layout/hList1"/>
    <dgm:cxn modelId="{050F4EF4-A840-4491-ACF5-455B94E06BB3}" type="presOf" srcId="{7C0C63BB-126E-4146-A830-17A71476CE38}" destId="{BB00EDE5-A36F-4477-A3D7-9BD7B4C29551}" srcOrd="0" destOrd="3" presId="urn:microsoft.com/office/officeart/2005/8/layout/hList1"/>
    <dgm:cxn modelId="{2D480951-7034-4219-B038-B4257ABB15DD}" type="presParOf" srcId="{DC499408-A9AD-4646-9F93-E2E47ADFDDA3}" destId="{C6571EFC-8EC3-4341-A3EC-3652DAB7CB49}" srcOrd="0" destOrd="0" presId="urn:microsoft.com/office/officeart/2005/8/layout/hList1"/>
    <dgm:cxn modelId="{F58D3680-C4C9-42B3-BB88-EE105B986A0B}" type="presParOf" srcId="{C6571EFC-8EC3-4341-A3EC-3652DAB7CB49}" destId="{FF06C892-C0EA-455A-94B8-8C3250932738}" srcOrd="0" destOrd="0" presId="urn:microsoft.com/office/officeart/2005/8/layout/hList1"/>
    <dgm:cxn modelId="{104CD51E-80B5-4AC6-85A7-25DDD1ABD1DB}" type="presParOf" srcId="{C6571EFC-8EC3-4341-A3EC-3652DAB7CB49}" destId="{49C96DD0-2588-4217-AC47-9401786FB5EF}" srcOrd="1" destOrd="0" presId="urn:microsoft.com/office/officeart/2005/8/layout/hList1"/>
    <dgm:cxn modelId="{6A0D8ABB-5BDA-4B40-B3A0-FFCD7F18745D}" type="presParOf" srcId="{DC499408-A9AD-4646-9F93-E2E47ADFDDA3}" destId="{959FAC35-BBD5-4F56-BB32-F776DC8DDC82}" srcOrd="1" destOrd="0" presId="urn:microsoft.com/office/officeart/2005/8/layout/hList1"/>
    <dgm:cxn modelId="{F061BD80-712F-4C8D-8256-611C172115E8}" type="presParOf" srcId="{DC499408-A9AD-4646-9F93-E2E47ADFDDA3}" destId="{B7EEF870-90E9-4833-B477-5A58A94EAB5A}" srcOrd="2" destOrd="0" presId="urn:microsoft.com/office/officeart/2005/8/layout/hList1"/>
    <dgm:cxn modelId="{93FDFC8F-4570-4FC5-A385-1B61F856A68D}" type="presParOf" srcId="{B7EEF870-90E9-4833-B477-5A58A94EAB5A}" destId="{68524E4D-7C34-4225-B476-56159C018246}" srcOrd="0" destOrd="0" presId="urn:microsoft.com/office/officeart/2005/8/layout/hList1"/>
    <dgm:cxn modelId="{0B5F2796-0691-4A78-959B-AE8E29DA6725}" type="presParOf" srcId="{B7EEF870-90E9-4833-B477-5A58A94EAB5A}" destId="{00D696CE-9B39-4779-ABC4-42A6533D21A6}" srcOrd="1" destOrd="0" presId="urn:microsoft.com/office/officeart/2005/8/layout/hList1"/>
    <dgm:cxn modelId="{31B7A222-599F-4DE8-AD7E-9EA954CD98F9}" type="presParOf" srcId="{DC499408-A9AD-4646-9F93-E2E47ADFDDA3}" destId="{01B02C42-3209-48CF-AC6A-1EB6B77E27C9}" srcOrd="3" destOrd="0" presId="urn:microsoft.com/office/officeart/2005/8/layout/hList1"/>
    <dgm:cxn modelId="{32F5D319-31F8-4530-A9C4-B0ADDC631ABE}" type="presParOf" srcId="{DC499408-A9AD-4646-9F93-E2E47ADFDDA3}" destId="{BC44AE68-9490-4BC5-9F80-E9401DEC7F95}" srcOrd="4" destOrd="0" presId="urn:microsoft.com/office/officeart/2005/8/layout/hList1"/>
    <dgm:cxn modelId="{D2AB29D7-D8AE-43B1-8900-3D695E291BD9}" type="presParOf" srcId="{BC44AE68-9490-4BC5-9F80-E9401DEC7F95}" destId="{07EFEFB8-C070-49DE-AFC4-802718775679}" srcOrd="0" destOrd="0" presId="urn:microsoft.com/office/officeart/2005/8/layout/hList1"/>
    <dgm:cxn modelId="{DB9D91D3-3F42-406B-8162-2568E4CC44B6}" type="presParOf" srcId="{BC44AE68-9490-4BC5-9F80-E9401DEC7F95}" destId="{BB00EDE5-A36F-4477-A3D7-9BD7B4C2955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1142B4-3ECD-4683-ACA7-1887EB326A5F}"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3777C3AE-774F-444A-8A2C-16FAD69E56C1}">
      <dgm:prSet phldrT="[Text]" custT="1"/>
      <dgm:spPr>
        <a:noFill/>
      </dgm:spPr>
      <dgm:t>
        <a:bodyPr/>
        <a:lstStyle/>
        <a:p>
          <a:pPr algn="l"/>
          <a:r>
            <a:rPr lang="hi-IN" sz="2400" dirty="0">
              <a:solidFill>
                <a:schemeClr val="tx1"/>
              </a:solidFill>
            </a:rPr>
            <a:t>पैनल वकील का टेली-लॉ पे अपडेट</a:t>
          </a:r>
          <a:endParaRPr lang="en-US" sz="2400" dirty="0">
            <a:solidFill>
              <a:schemeClr val="tx1"/>
            </a:solidFill>
          </a:endParaRPr>
        </a:p>
      </dgm:t>
    </dgm:pt>
    <dgm:pt modelId="{062B09D8-F753-47BA-B178-B9BA5B993980}" type="parTrans" cxnId="{43A8E5EB-8928-46D8-9997-44F7B6C7C16E}">
      <dgm:prSet/>
      <dgm:spPr/>
      <dgm:t>
        <a:bodyPr/>
        <a:lstStyle/>
        <a:p>
          <a:endParaRPr lang="en-US"/>
        </a:p>
      </dgm:t>
    </dgm:pt>
    <dgm:pt modelId="{0E7CC792-328A-44BC-90AB-CE323CF341B5}" type="sibTrans" cxnId="{43A8E5EB-8928-46D8-9997-44F7B6C7C16E}">
      <dgm:prSet/>
      <dgm:spPr/>
      <dgm:t>
        <a:bodyPr/>
        <a:lstStyle/>
        <a:p>
          <a:endParaRPr lang="en-US"/>
        </a:p>
      </dgm:t>
    </dgm:pt>
    <dgm:pt modelId="{B467FA0F-62E6-4E85-98C8-B9426E8E97F7}">
      <dgm:prSet phldrT="[Text]" custT="1"/>
      <dgm:spPr>
        <a:ln>
          <a:solidFill>
            <a:schemeClr val="tx1"/>
          </a:solidFill>
        </a:ln>
      </dgm:spPr>
      <dgm:t>
        <a:bodyPr/>
        <a:lstStyle/>
        <a:p>
          <a:pPr>
            <a:buFont typeface="Arial" panose="020B0604020202020204" pitchFamily="34" charset="0"/>
            <a:buChar char="•"/>
          </a:pPr>
          <a:r>
            <a:rPr lang="hi-IN" sz="1400" dirty="0">
              <a:solidFill>
                <a:schemeClr val="tx1"/>
              </a:solidFill>
              <a:latin typeface="Kokila" pitchFamily="34" charset="0"/>
              <a:cs typeface="+mn-cs"/>
            </a:rPr>
            <a:t>टेली-लॉ पोर्टल पर पैनल वकीलों द्वारा अपनी उपलब्धता दिखाना ; </a:t>
          </a:r>
          <a:endParaRPr lang="en-US" sz="1400" dirty="0">
            <a:solidFill>
              <a:schemeClr val="tx1"/>
            </a:solidFill>
            <a:cs typeface="+mn-cs"/>
          </a:endParaRPr>
        </a:p>
      </dgm:t>
    </dgm:pt>
    <dgm:pt modelId="{C5C92F38-11FF-44A2-84F8-7B0822D6FB14}" type="parTrans" cxnId="{1D9D58BA-C7E3-4FEB-9351-54651E947460}">
      <dgm:prSet/>
      <dgm:spPr/>
      <dgm:t>
        <a:bodyPr/>
        <a:lstStyle/>
        <a:p>
          <a:endParaRPr lang="en-US"/>
        </a:p>
      </dgm:t>
    </dgm:pt>
    <dgm:pt modelId="{480E1401-CE35-4CCA-9662-CE1385A5052A}" type="sibTrans" cxnId="{1D9D58BA-C7E3-4FEB-9351-54651E947460}">
      <dgm:prSet/>
      <dgm:spPr/>
      <dgm:t>
        <a:bodyPr/>
        <a:lstStyle/>
        <a:p>
          <a:endParaRPr lang="en-US"/>
        </a:p>
      </dgm:t>
    </dgm:pt>
    <dgm:pt modelId="{41E0E0F4-1630-47D0-A10C-1D61A8F21709}">
      <dgm:prSet phldrT="[Text]" custT="1"/>
      <dgm:spPr>
        <a:noFill/>
      </dgm:spPr>
      <dgm:t>
        <a:bodyPr/>
        <a:lstStyle/>
        <a:p>
          <a:pPr algn="r"/>
          <a:r>
            <a:rPr lang="hi-IN" sz="2400" dirty="0">
              <a:solidFill>
                <a:schemeClr val="tx1"/>
              </a:solidFill>
            </a:rPr>
            <a:t>प्रशिक्षण</a:t>
          </a:r>
          <a:endParaRPr lang="en-US" sz="2400" dirty="0">
            <a:solidFill>
              <a:schemeClr val="tx1"/>
            </a:solidFill>
          </a:endParaRPr>
        </a:p>
      </dgm:t>
    </dgm:pt>
    <dgm:pt modelId="{F53E644C-BED2-4A99-AB42-C046488366B1}" type="parTrans" cxnId="{9A6F76F4-5666-4698-B3EE-8EAD457407A2}">
      <dgm:prSet/>
      <dgm:spPr/>
      <dgm:t>
        <a:bodyPr/>
        <a:lstStyle/>
        <a:p>
          <a:endParaRPr lang="en-US"/>
        </a:p>
      </dgm:t>
    </dgm:pt>
    <dgm:pt modelId="{8475B93A-168C-41C4-938D-B51700B2EEAE}" type="sibTrans" cxnId="{9A6F76F4-5666-4698-B3EE-8EAD457407A2}">
      <dgm:prSet/>
      <dgm:spPr/>
      <dgm:t>
        <a:bodyPr/>
        <a:lstStyle/>
        <a:p>
          <a:endParaRPr lang="en-US"/>
        </a:p>
      </dgm:t>
    </dgm:pt>
    <dgm:pt modelId="{A9F84F3B-CDC0-4351-A923-54F348D00701}">
      <dgm:prSet phldrT="[Text]" custT="1"/>
      <dgm:spPr/>
      <dgm:t>
        <a:bodyPr/>
        <a:lstStyle/>
        <a:p>
          <a:pPr algn="just">
            <a:lnSpc>
              <a:spcPct val="150000"/>
            </a:lnSpc>
          </a:pPr>
          <a:r>
            <a:rPr lang="hi-IN" sz="1800" dirty="0">
              <a:solidFill>
                <a:schemeClr val="tx1"/>
              </a:solidFill>
              <a:latin typeface="Kokila" pitchFamily="34" charset="0"/>
              <a:cs typeface="+mn-cs"/>
            </a:rPr>
            <a:t>एलएसए(</a:t>
          </a:r>
          <a:r>
            <a:rPr lang="en-IN" sz="1800" dirty="0">
              <a:solidFill>
                <a:schemeClr val="tx1"/>
              </a:solidFill>
              <a:latin typeface="Kokila" pitchFamily="34" charset="0"/>
              <a:cs typeface="+mn-cs"/>
            </a:rPr>
            <a:t>LSA)</a:t>
          </a:r>
          <a:r>
            <a:rPr lang="hi-IN" sz="1800" dirty="0">
              <a:solidFill>
                <a:schemeClr val="tx1"/>
              </a:solidFill>
              <a:latin typeface="Kokila" pitchFamily="34" charset="0"/>
              <a:cs typeface="+mn-cs"/>
            </a:rPr>
            <a:t> अधिनियम</a:t>
          </a:r>
          <a:r>
            <a:rPr lang="en-IN" sz="1800" dirty="0">
              <a:solidFill>
                <a:schemeClr val="tx1"/>
              </a:solidFill>
              <a:latin typeface="Kokila" pitchFamily="34" charset="0"/>
              <a:cs typeface="+mn-cs"/>
            </a:rPr>
            <a:t> (1987)</a:t>
          </a:r>
          <a:r>
            <a:rPr lang="hi-IN" sz="1800" dirty="0">
              <a:solidFill>
                <a:schemeClr val="tx1"/>
              </a:solidFill>
              <a:latin typeface="Kokila" pitchFamily="34" charset="0"/>
              <a:cs typeface="+mn-cs"/>
            </a:rPr>
            <a:t> की धारा 12 के तहत उल्लिखित लाभार्थियों से संबंधित राज्य कानूनों और अन्य अधिनियमों में पैनल के वकीलों को प्रशिक्षित किया जाना ;</a:t>
          </a:r>
          <a:endParaRPr lang="en-US" sz="1800" dirty="0">
            <a:solidFill>
              <a:schemeClr val="tx1"/>
            </a:solidFill>
            <a:cs typeface="+mn-cs"/>
          </a:endParaRPr>
        </a:p>
      </dgm:t>
    </dgm:pt>
    <dgm:pt modelId="{FED9544C-54B1-42D3-9C51-3F057721F0A5}" type="parTrans" cxnId="{563CC1D9-F6F2-4788-AA2F-B8DC7161791E}">
      <dgm:prSet/>
      <dgm:spPr/>
      <dgm:t>
        <a:bodyPr/>
        <a:lstStyle/>
        <a:p>
          <a:endParaRPr lang="en-US"/>
        </a:p>
      </dgm:t>
    </dgm:pt>
    <dgm:pt modelId="{7AAB0979-9E87-449D-B5B4-D2B2ADEB47E9}" type="sibTrans" cxnId="{563CC1D9-F6F2-4788-AA2F-B8DC7161791E}">
      <dgm:prSet/>
      <dgm:spPr/>
      <dgm:t>
        <a:bodyPr/>
        <a:lstStyle/>
        <a:p>
          <a:endParaRPr lang="en-US"/>
        </a:p>
      </dgm:t>
    </dgm:pt>
    <dgm:pt modelId="{FEA62FCC-089E-451C-BCB8-5E6FDCB5E0E0}">
      <dgm:prSet custT="1"/>
      <dgm:spPr>
        <a:ln>
          <a:solidFill>
            <a:schemeClr val="tx1"/>
          </a:solidFill>
        </a:ln>
      </dgm:spPr>
      <dgm:t>
        <a:bodyPr/>
        <a:lstStyle/>
        <a:p>
          <a:pPr>
            <a:buFont typeface="Arial" panose="020B0604020202020204" pitchFamily="34" charset="0"/>
            <a:buChar char="•"/>
          </a:pPr>
          <a:r>
            <a:rPr lang="hi-IN" sz="1400" dirty="0">
              <a:solidFill>
                <a:schemeClr val="tx1"/>
              </a:solidFill>
              <a:latin typeface="Kokila" pitchFamily="34" charset="0"/>
              <a:cs typeface="+mn-cs"/>
            </a:rPr>
            <a:t>पैनल वकील टेली-लॉ पोर्टल को चलाने के लिए  अपना यूजर –आई-डी एवं पासवर्ड सुनिश्चित करेंगे; </a:t>
          </a:r>
        </a:p>
      </dgm:t>
    </dgm:pt>
    <dgm:pt modelId="{3C27B2F1-1893-4C14-906E-0818C5F8D8E4}" type="parTrans" cxnId="{7266BFD0-F1DF-4F77-8D48-32350DBDC355}">
      <dgm:prSet/>
      <dgm:spPr/>
      <dgm:t>
        <a:bodyPr/>
        <a:lstStyle/>
        <a:p>
          <a:endParaRPr lang="en-US"/>
        </a:p>
      </dgm:t>
    </dgm:pt>
    <dgm:pt modelId="{93F3824C-6D2C-454B-A556-5D744290A287}" type="sibTrans" cxnId="{7266BFD0-F1DF-4F77-8D48-32350DBDC355}">
      <dgm:prSet/>
      <dgm:spPr/>
      <dgm:t>
        <a:bodyPr/>
        <a:lstStyle/>
        <a:p>
          <a:endParaRPr lang="en-US"/>
        </a:p>
      </dgm:t>
    </dgm:pt>
    <dgm:pt modelId="{ACF9FC04-98D3-4370-AF0F-7A14E4DF24A4}">
      <dgm:prSet custT="1"/>
      <dgm:spPr>
        <a:ln>
          <a:solidFill>
            <a:schemeClr val="tx1"/>
          </a:solidFill>
        </a:ln>
      </dgm:spPr>
      <dgm:t>
        <a:bodyPr/>
        <a:lstStyle/>
        <a:p>
          <a:pPr>
            <a:buFont typeface="Arial" panose="020B0604020202020204" pitchFamily="34" charset="0"/>
            <a:buChar char="•"/>
          </a:pPr>
          <a:r>
            <a:rPr lang="hi-IN" sz="1400" dirty="0">
              <a:solidFill>
                <a:schemeClr val="tx1"/>
              </a:solidFill>
              <a:latin typeface="Kokila" pitchFamily="34" charset="0"/>
              <a:cs typeface="+mn-cs"/>
            </a:rPr>
            <a:t>निर्धारित समय पर विधिक सलाह दिया जाना सुनिश्चित करना ;</a:t>
          </a:r>
        </a:p>
      </dgm:t>
    </dgm:pt>
    <dgm:pt modelId="{EF65E2DE-682D-428D-BC26-57F1F5AA9578}" type="parTrans" cxnId="{99256A74-4713-46CD-BB2D-E22DBD944E40}">
      <dgm:prSet/>
      <dgm:spPr/>
      <dgm:t>
        <a:bodyPr/>
        <a:lstStyle/>
        <a:p>
          <a:endParaRPr lang="en-US"/>
        </a:p>
      </dgm:t>
    </dgm:pt>
    <dgm:pt modelId="{F77F27C0-50CD-46DA-A394-1FED2D83615C}" type="sibTrans" cxnId="{99256A74-4713-46CD-BB2D-E22DBD944E40}">
      <dgm:prSet/>
      <dgm:spPr/>
      <dgm:t>
        <a:bodyPr/>
        <a:lstStyle/>
        <a:p>
          <a:endParaRPr lang="en-US"/>
        </a:p>
      </dgm:t>
    </dgm:pt>
    <dgm:pt modelId="{58CEF314-2ECE-421A-BEB2-7F7D59C16BC8}">
      <dgm:prSet custT="1"/>
      <dgm:spPr>
        <a:ln>
          <a:solidFill>
            <a:schemeClr val="tx1"/>
          </a:solidFill>
        </a:ln>
      </dgm:spPr>
      <dgm:t>
        <a:bodyPr/>
        <a:lstStyle/>
        <a:p>
          <a:pPr>
            <a:buFont typeface="Arial" panose="020B0604020202020204" pitchFamily="34" charset="0"/>
            <a:buChar char="•"/>
          </a:pPr>
          <a:r>
            <a:rPr lang="hi-IN" sz="1400" dirty="0">
              <a:solidFill>
                <a:schemeClr val="tx1"/>
              </a:solidFill>
              <a:latin typeface="Kokila" pitchFamily="34" charset="0"/>
              <a:cs typeface="+mn-cs"/>
            </a:rPr>
            <a:t>विधिक सलाह दिए जानेवाले मामलों में  निर्धारित </a:t>
          </a:r>
          <a:r>
            <a:rPr lang="hi-IN" sz="1800" dirty="0">
              <a:solidFill>
                <a:schemeClr val="tx1"/>
              </a:solidFill>
              <a:latin typeface="Kokila" pitchFamily="34" charset="0"/>
              <a:cs typeface="+mn-cs"/>
            </a:rPr>
            <a:t>feedback form  </a:t>
          </a:r>
          <a:r>
            <a:rPr lang="hi-IN" sz="1400" dirty="0">
              <a:solidFill>
                <a:schemeClr val="tx1"/>
              </a:solidFill>
              <a:latin typeface="Kokila" pitchFamily="34" charset="0"/>
              <a:cs typeface="+mn-cs"/>
            </a:rPr>
            <a:t>का भरा जाना ; </a:t>
          </a:r>
        </a:p>
      </dgm:t>
    </dgm:pt>
    <dgm:pt modelId="{E9842FE0-8D38-4934-99A6-7D0CC17B89FF}" type="parTrans" cxnId="{EC0C2A92-A338-4C33-8815-F3B28B557C03}">
      <dgm:prSet/>
      <dgm:spPr/>
      <dgm:t>
        <a:bodyPr/>
        <a:lstStyle/>
        <a:p>
          <a:endParaRPr lang="en-US"/>
        </a:p>
      </dgm:t>
    </dgm:pt>
    <dgm:pt modelId="{8C50B596-E2C6-4588-AEC3-FFEDA8163A5A}" type="sibTrans" cxnId="{EC0C2A92-A338-4C33-8815-F3B28B557C03}">
      <dgm:prSet/>
      <dgm:spPr/>
      <dgm:t>
        <a:bodyPr/>
        <a:lstStyle/>
        <a:p>
          <a:endParaRPr lang="en-US"/>
        </a:p>
      </dgm:t>
    </dgm:pt>
    <dgm:pt modelId="{1B9C89C1-8DA8-4DAB-9985-0F625D2FFD99}">
      <dgm:prSet custT="1"/>
      <dgm:spPr>
        <a:ln>
          <a:solidFill>
            <a:schemeClr val="tx1"/>
          </a:solidFill>
        </a:ln>
      </dgm:spPr>
      <dgm:t>
        <a:bodyPr/>
        <a:lstStyle/>
        <a:p>
          <a:pPr>
            <a:buFont typeface="Arial" panose="020B0604020202020204" pitchFamily="34" charset="0"/>
            <a:buChar char="•"/>
          </a:pPr>
          <a:r>
            <a:rPr lang="hi-IN" sz="1400" dirty="0">
              <a:solidFill>
                <a:schemeClr val="tx1"/>
              </a:solidFill>
              <a:latin typeface="Kokila" pitchFamily="34" charset="0"/>
              <a:cs typeface="+mn-cs"/>
            </a:rPr>
            <a:t>विधिक सलाह दिए  जाने वाले मामले का आवश्यक विवरण यथा लाभार्थी का नाम; मामले का प्रकार; सक्षिप्त विधिक सलाह का उल्लेख दिए गए रिपोर्ट प्रपत्र भरना ; </a:t>
          </a:r>
        </a:p>
      </dgm:t>
    </dgm:pt>
    <dgm:pt modelId="{AA1C0070-B800-407B-BFCB-D65B3684D3C5}" type="parTrans" cxnId="{38F07D60-59DD-45F0-A751-886759212F24}">
      <dgm:prSet/>
      <dgm:spPr/>
      <dgm:t>
        <a:bodyPr/>
        <a:lstStyle/>
        <a:p>
          <a:endParaRPr lang="en-US"/>
        </a:p>
      </dgm:t>
    </dgm:pt>
    <dgm:pt modelId="{12E5151F-2012-4ACB-8C5A-9C200D6E663D}" type="sibTrans" cxnId="{38F07D60-59DD-45F0-A751-886759212F24}">
      <dgm:prSet/>
      <dgm:spPr/>
      <dgm:t>
        <a:bodyPr/>
        <a:lstStyle/>
        <a:p>
          <a:endParaRPr lang="en-US"/>
        </a:p>
      </dgm:t>
    </dgm:pt>
    <dgm:pt modelId="{A750DCC4-4505-461C-9B03-607315A54D0E}">
      <dgm:prSet custT="1"/>
      <dgm:spPr>
        <a:ln>
          <a:solidFill>
            <a:schemeClr val="tx1"/>
          </a:solidFill>
        </a:ln>
      </dgm:spPr>
      <dgm:t>
        <a:bodyPr/>
        <a:lstStyle/>
        <a:p>
          <a:pPr>
            <a:buFont typeface="Arial" panose="020B0604020202020204" pitchFamily="34" charset="0"/>
            <a:buChar char="•"/>
          </a:pPr>
          <a:r>
            <a:rPr lang="hi-IN" sz="1400" dirty="0">
              <a:solidFill>
                <a:schemeClr val="tx1"/>
              </a:solidFill>
              <a:latin typeface="Kokila" pitchFamily="34" charset="0"/>
              <a:cs typeface="+mn-cs"/>
            </a:rPr>
            <a:t>साप्ताहिक आधार पर दिए गए विधिक सलाह वाले मामलों के उपरान्त CSC द्वारा अगले मामलों का आवंटन किया जाना है  ।किसी विशेष परिस्थिति विधिक सलाह दिए जाने में उचित विलम्ब होने पर अतिरिक्त मामलों का आवंटन विचारनीय होगा  ।</a:t>
          </a:r>
          <a:r>
            <a:rPr lang="hi-IN" sz="1400" dirty="0">
              <a:solidFill>
                <a:schemeClr val="tx1"/>
              </a:solidFill>
              <a:highlight>
                <a:srgbClr val="000000"/>
              </a:highlight>
              <a:latin typeface="Kokila" pitchFamily="34" charset="0"/>
              <a:cs typeface="+mn-cs"/>
            </a:rPr>
            <a:t> </a:t>
          </a:r>
          <a:endParaRPr lang="en-IN" sz="1400" dirty="0">
            <a:solidFill>
              <a:schemeClr val="tx1"/>
            </a:solidFill>
            <a:highlight>
              <a:srgbClr val="000000"/>
            </a:highlight>
            <a:latin typeface="Kokila" pitchFamily="34" charset="0"/>
            <a:cs typeface="+mn-cs"/>
          </a:endParaRPr>
        </a:p>
      </dgm:t>
    </dgm:pt>
    <dgm:pt modelId="{EE999B17-124A-4607-B0BD-F318FB6E20EA}" type="parTrans" cxnId="{7BAA8578-E1CA-42FE-9ED6-DCE24348C4ED}">
      <dgm:prSet/>
      <dgm:spPr/>
      <dgm:t>
        <a:bodyPr/>
        <a:lstStyle/>
        <a:p>
          <a:endParaRPr lang="en-US"/>
        </a:p>
      </dgm:t>
    </dgm:pt>
    <dgm:pt modelId="{560FC660-2B71-45F9-B311-E53B50336704}" type="sibTrans" cxnId="{7BAA8578-E1CA-42FE-9ED6-DCE24348C4ED}">
      <dgm:prSet/>
      <dgm:spPr/>
      <dgm:t>
        <a:bodyPr/>
        <a:lstStyle/>
        <a:p>
          <a:endParaRPr lang="en-US"/>
        </a:p>
      </dgm:t>
    </dgm:pt>
    <dgm:pt modelId="{033F65A8-7B75-43DD-9849-3AE68EF95F79}" type="pres">
      <dgm:prSet presAssocID="{D11142B4-3ECD-4683-ACA7-1887EB326A5F}" presName="Name0" presStyleCnt="0">
        <dgm:presLayoutVars>
          <dgm:dir/>
          <dgm:animLvl val="lvl"/>
          <dgm:resizeHandles val="exact"/>
        </dgm:presLayoutVars>
      </dgm:prSet>
      <dgm:spPr/>
    </dgm:pt>
    <dgm:pt modelId="{D491134B-3F29-4606-B567-12E8A50C356A}" type="pres">
      <dgm:prSet presAssocID="{3777C3AE-774F-444A-8A2C-16FAD69E56C1}" presName="compositeNode" presStyleCnt="0">
        <dgm:presLayoutVars>
          <dgm:bulletEnabled val="1"/>
        </dgm:presLayoutVars>
      </dgm:prSet>
      <dgm:spPr/>
    </dgm:pt>
    <dgm:pt modelId="{8E5AB6B2-96CC-4690-90D4-D44EE7863ADC}" type="pres">
      <dgm:prSet presAssocID="{3777C3AE-774F-444A-8A2C-16FAD69E56C1}" presName="bgRect" presStyleLbl="node1" presStyleIdx="0" presStyleCnt="2" custScaleX="82336"/>
      <dgm:spPr/>
    </dgm:pt>
    <dgm:pt modelId="{72723F77-FA81-49E9-97CB-36D0EB8156AA}" type="pres">
      <dgm:prSet presAssocID="{3777C3AE-774F-444A-8A2C-16FAD69E56C1}" presName="parentNode" presStyleLbl="node1" presStyleIdx="0" presStyleCnt="2">
        <dgm:presLayoutVars>
          <dgm:chMax val="0"/>
          <dgm:bulletEnabled val="1"/>
        </dgm:presLayoutVars>
      </dgm:prSet>
      <dgm:spPr/>
    </dgm:pt>
    <dgm:pt modelId="{6FAAD9B1-B74F-4211-A627-C34C151B1A6B}" type="pres">
      <dgm:prSet presAssocID="{3777C3AE-774F-444A-8A2C-16FAD69E56C1}" presName="childNode" presStyleLbl="node1" presStyleIdx="0" presStyleCnt="2">
        <dgm:presLayoutVars>
          <dgm:bulletEnabled val="1"/>
        </dgm:presLayoutVars>
      </dgm:prSet>
      <dgm:spPr/>
    </dgm:pt>
    <dgm:pt modelId="{499570F8-89C9-4027-AE60-79C9425CFBF3}" type="pres">
      <dgm:prSet presAssocID="{0E7CC792-328A-44BC-90AB-CE323CF341B5}" presName="hSp" presStyleCnt="0"/>
      <dgm:spPr/>
    </dgm:pt>
    <dgm:pt modelId="{18304451-C196-45E4-B526-E10E606DEA79}" type="pres">
      <dgm:prSet presAssocID="{0E7CC792-328A-44BC-90AB-CE323CF341B5}" presName="vProcSp" presStyleCnt="0"/>
      <dgm:spPr/>
    </dgm:pt>
    <dgm:pt modelId="{4CA20F22-3C78-4E04-8ACD-1C08AAAD3843}" type="pres">
      <dgm:prSet presAssocID="{0E7CC792-328A-44BC-90AB-CE323CF341B5}" presName="vSp1" presStyleCnt="0"/>
      <dgm:spPr/>
    </dgm:pt>
    <dgm:pt modelId="{BF65D5C8-F71A-45D2-A2A2-ED10691A3039}" type="pres">
      <dgm:prSet presAssocID="{0E7CC792-328A-44BC-90AB-CE323CF341B5}" presName="simulatedConn" presStyleLbl="solidFgAcc1" presStyleIdx="0" presStyleCnt="1"/>
      <dgm:spPr/>
    </dgm:pt>
    <dgm:pt modelId="{F73B1CBC-6BD9-4E5E-87EC-D2FCE7047287}" type="pres">
      <dgm:prSet presAssocID="{0E7CC792-328A-44BC-90AB-CE323CF341B5}" presName="vSp2" presStyleCnt="0"/>
      <dgm:spPr/>
    </dgm:pt>
    <dgm:pt modelId="{CDFCFF3E-7120-4219-9D8E-A123C52603D5}" type="pres">
      <dgm:prSet presAssocID="{0E7CC792-328A-44BC-90AB-CE323CF341B5}" presName="sibTrans" presStyleCnt="0"/>
      <dgm:spPr/>
    </dgm:pt>
    <dgm:pt modelId="{68F73E03-A8CF-43ED-9B24-872DE686CC57}" type="pres">
      <dgm:prSet presAssocID="{41E0E0F4-1630-47D0-A10C-1D61A8F21709}" presName="compositeNode" presStyleCnt="0">
        <dgm:presLayoutVars>
          <dgm:bulletEnabled val="1"/>
        </dgm:presLayoutVars>
      </dgm:prSet>
      <dgm:spPr/>
    </dgm:pt>
    <dgm:pt modelId="{92CA5B54-3F61-4B54-ABC9-718703617906}" type="pres">
      <dgm:prSet presAssocID="{41E0E0F4-1630-47D0-A10C-1D61A8F21709}" presName="bgRect" presStyleLbl="node1" presStyleIdx="1" presStyleCnt="2" custScaleX="60374" custScaleY="99707"/>
      <dgm:spPr/>
    </dgm:pt>
    <dgm:pt modelId="{32988BBE-7425-428E-8536-F44C377175C7}" type="pres">
      <dgm:prSet presAssocID="{41E0E0F4-1630-47D0-A10C-1D61A8F21709}" presName="parentNode" presStyleLbl="node1" presStyleIdx="1" presStyleCnt="2">
        <dgm:presLayoutVars>
          <dgm:chMax val="0"/>
          <dgm:bulletEnabled val="1"/>
        </dgm:presLayoutVars>
      </dgm:prSet>
      <dgm:spPr/>
    </dgm:pt>
    <dgm:pt modelId="{2EF65D8B-9AA5-47C0-84BB-8B74A954682E}" type="pres">
      <dgm:prSet presAssocID="{41E0E0F4-1630-47D0-A10C-1D61A8F21709}" presName="childNode" presStyleLbl="node1" presStyleIdx="1" presStyleCnt="2">
        <dgm:presLayoutVars>
          <dgm:bulletEnabled val="1"/>
        </dgm:presLayoutVars>
      </dgm:prSet>
      <dgm:spPr/>
    </dgm:pt>
  </dgm:ptLst>
  <dgm:cxnLst>
    <dgm:cxn modelId="{E3564503-E923-4B73-8B58-2FD2AB3C447D}" type="presOf" srcId="{41E0E0F4-1630-47D0-A10C-1D61A8F21709}" destId="{92CA5B54-3F61-4B54-ABC9-718703617906}" srcOrd="0" destOrd="0" presId="urn:microsoft.com/office/officeart/2005/8/layout/hProcess7"/>
    <dgm:cxn modelId="{F38A3E0D-DA35-4D5C-848B-8258F4CA946E}" type="presOf" srcId="{FEA62FCC-089E-451C-BCB8-5E6FDCB5E0E0}" destId="{6FAAD9B1-B74F-4211-A627-C34C151B1A6B}" srcOrd="0" destOrd="1" presId="urn:microsoft.com/office/officeart/2005/8/layout/hProcess7"/>
    <dgm:cxn modelId="{316DB018-549F-4C02-94EC-0E1DD363F863}" type="presOf" srcId="{3777C3AE-774F-444A-8A2C-16FAD69E56C1}" destId="{8E5AB6B2-96CC-4690-90D4-D44EE7863ADC}" srcOrd="0" destOrd="0" presId="urn:microsoft.com/office/officeart/2005/8/layout/hProcess7"/>
    <dgm:cxn modelId="{1A78D419-0BFA-4FE9-A4D3-C24083630FED}" type="presOf" srcId="{A9F84F3B-CDC0-4351-A923-54F348D00701}" destId="{2EF65D8B-9AA5-47C0-84BB-8B74A954682E}" srcOrd="0" destOrd="0" presId="urn:microsoft.com/office/officeart/2005/8/layout/hProcess7"/>
    <dgm:cxn modelId="{2DAE4A1B-A91E-4159-A6B1-11F2742CC892}" type="presOf" srcId="{D11142B4-3ECD-4683-ACA7-1887EB326A5F}" destId="{033F65A8-7B75-43DD-9849-3AE68EF95F79}" srcOrd="0" destOrd="0" presId="urn:microsoft.com/office/officeart/2005/8/layout/hProcess7"/>
    <dgm:cxn modelId="{7C9CF422-4162-4DCC-9BFA-76B6B8E3A4F1}" type="presOf" srcId="{41E0E0F4-1630-47D0-A10C-1D61A8F21709}" destId="{32988BBE-7425-428E-8536-F44C377175C7}" srcOrd="1" destOrd="0" presId="urn:microsoft.com/office/officeart/2005/8/layout/hProcess7"/>
    <dgm:cxn modelId="{F70C445F-CB61-4D57-808E-AF2810CFAAFF}" type="presOf" srcId="{B467FA0F-62E6-4E85-98C8-B9426E8E97F7}" destId="{6FAAD9B1-B74F-4211-A627-C34C151B1A6B}" srcOrd="0" destOrd="0" presId="urn:microsoft.com/office/officeart/2005/8/layout/hProcess7"/>
    <dgm:cxn modelId="{38F07D60-59DD-45F0-A751-886759212F24}" srcId="{3777C3AE-774F-444A-8A2C-16FAD69E56C1}" destId="{1B9C89C1-8DA8-4DAB-9985-0F625D2FFD99}" srcOrd="4" destOrd="0" parTransId="{AA1C0070-B800-407B-BFCB-D65B3684D3C5}" sibTransId="{12E5151F-2012-4ACB-8C5A-9C200D6E663D}"/>
    <dgm:cxn modelId="{C8C9B371-052A-4CB0-B1C3-76549558F3FF}" type="presOf" srcId="{ACF9FC04-98D3-4370-AF0F-7A14E4DF24A4}" destId="{6FAAD9B1-B74F-4211-A627-C34C151B1A6B}" srcOrd="0" destOrd="2" presId="urn:microsoft.com/office/officeart/2005/8/layout/hProcess7"/>
    <dgm:cxn modelId="{4A530374-699A-48AE-95F1-5B8967557D33}" type="presOf" srcId="{1B9C89C1-8DA8-4DAB-9985-0F625D2FFD99}" destId="{6FAAD9B1-B74F-4211-A627-C34C151B1A6B}" srcOrd="0" destOrd="4" presId="urn:microsoft.com/office/officeart/2005/8/layout/hProcess7"/>
    <dgm:cxn modelId="{99256A74-4713-46CD-BB2D-E22DBD944E40}" srcId="{3777C3AE-774F-444A-8A2C-16FAD69E56C1}" destId="{ACF9FC04-98D3-4370-AF0F-7A14E4DF24A4}" srcOrd="2" destOrd="0" parTransId="{EF65E2DE-682D-428D-BC26-57F1F5AA9578}" sibTransId="{F77F27C0-50CD-46DA-A394-1FED2D83615C}"/>
    <dgm:cxn modelId="{7BAA8578-E1CA-42FE-9ED6-DCE24348C4ED}" srcId="{3777C3AE-774F-444A-8A2C-16FAD69E56C1}" destId="{A750DCC4-4505-461C-9B03-607315A54D0E}" srcOrd="5" destOrd="0" parTransId="{EE999B17-124A-4607-B0BD-F318FB6E20EA}" sibTransId="{560FC660-2B71-45F9-B311-E53B50336704}"/>
    <dgm:cxn modelId="{EC0C2A92-A338-4C33-8815-F3B28B557C03}" srcId="{3777C3AE-774F-444A-8A2C-16FAD69E56C1}" destId="{58CEF314-2ECE-421A-BEB2-7F7D59C16BC8}" srcOrd="3" destOrd="0" parTransId="{E9842FE0-8D38-4934-99A6-7D0CC17B89FF}" sibTransId="{8C50B596-E2C6-4588-AEC3-FFEDA8163A5A}"/>
    <dgm:cxn modelId="{8F0BA5AF-681A-4868-AFD2-2C7B51294F58}" type="presOf" srcId="{3777C3AE-774F-444A-8A2C-16FAD69E56C1}" destId="{72723F77-FA81-49E9-97CB-36D0EB8156AA}" srcOrd="1" destOrd="0" presId="urn:microsoft.com/office/officeart/2005/8/layout/hProcess7"/>
    <dgm:cxn modelId="{755F1DBA-7705-4DA0-A02C-F5D0156A5E88}" type="presOf" srcId="{58CEF314-2ECE-421A-BEB2-7F7D59C16BC8}" destId="{6FAAD9B1-B74F-4211-A627-C34C151B1A6B}" srcOrd="0" destOrd="3" presId="urn:microsoft.com/office/officeart/2005/8/layout/hProcess7"/>
    <dgm:cxn modelId="{1D9D58BA-C7E3-4FEB-9351-54651E947460}" srcId="{3777C3AE-774F-444A-8A2C-16FAD69E56C1}" destId="{B467FA0F-62E6-4E85-98C8-B9426E8E97F7}" srcOrd="0" destOrd="0" parTransId="{C5C92F38-11FF-44A2-84F8-7B0822D6FB14}" sibTransId="{480E1401-CE35-4CCA-9662-CE1385A5052A}"/>
    <dgm:cxn modelId="{7266BFD0-F1DF-4F77-8D48-32350DBDC355}" srcId="{3777C3AE-774F-444A-8A2C-16FAD69E56C1}" destId="{FEA62FCC-089E-451C-BCB8-5E6FDCB5E0E0}" srcOrd="1" destOrd="0" parTransId="{3C27B2F1-1893-4C14-906E-0818C5F8D8E4}" sibTransId="{93F3824C-6D2C-454B-A556-5D744290A287}"/>
    <dgm:cxn modelId="{563CC1D9-F6F2-4788-AA2F-B8DC7161791E}" srcId="{41E0E0F4-1630-47D0-A10C-1D61A8F21709}" destId="{A9F84F3B-CDC0-4351-A923-54F348D00701}" srcOrd="0" destOrd="0" parTransId="{FED9544C-54B1-42D3-9C51-3F057721F0A5}" sibTransId="{7AAB0979-9E87-449D-B5B4-D2B2ADEB47E9}"/>
    <dgm:cxn modelId="{43A8E5EB-8928-46D8-9997-44F7B6C7C16E}" srcId="{D11142B4-3ECD-4683-ACA7-1887EB326A5F}" destId="{3777C3AE-774F-444A-8A2C-16FAD69E56C1}" srcOrd="0" destOrd="0" parTransId="{062B09D8-F753-47BA-B178-B9BA5B993980}" sibTransId="{0E7CC792-328A-44BC-90AB-CE323CF341B5}"/>
    <dgm:cxn modelId="{9A6F76F4-5666-4698-B3EE-8EAD457407A2}" srcId="{D11142B4-3ECD-4683-ACA7-1887EB326A5F}" destId="{41E0E0F4-1630-47D0-A10C-1D61A8F21709}" srcOrd="1" destOrd="0" parTransId="{F53E644C-BED2-4A99-AB42-C046488366B1}" sibTransId="{8475B93A-168C-41C4-938D-B51700B2EEAE}"/>
    <dgm:cxn modelId="{CA1B02F8-8534-4AAE-B3C8-351BC95F8864}" type="presOf" srcId="{A750DCC4-4505-461C-9B03-607315A54D0E}" destId="{6FAAD9B1-B74F-4211-A627-C34C151B1A6B}" srcOrd="0" destOrd="5" presId="urn:microsoft.com/office/officeart/2005/8/layout/hProcess7"/>
    <dgm:cxn modelId="{5B09F443-A3D2-41A5-9E7F-660BD6654E0E}" type="presParOf" srcId="{033F65A8-7B75-43DD-9849-3AE68EF95F79}" destId="{D491134B-3F29-4606-B567-12E8A50C356A}" srcOrd="0" destOrd="0" presId="urn:microsoft.com/office/officeart/2005/8/layout/hProcess7"/>
    <dgm:cxn modelId="{B3FEAFC8-B791-476E-A980-39ACA246A089}" type="presParOf" srcId="{D491134B-3F29-4606-B567-12E8A50C356A}" destId="{8E5AB6B2-96CC-4690-90D4-D44EE7863ADC}" srcOrd="0" destOrd="0" presId="urn:microsoft.com/office/officeart/2005/8/layout/hProcess7"/>
    <dgm:cxn modelId="{185CA6D8-71FA-407B-BC6A-15667D932C93}" type="presParOf" srcId="{D491134B-3F29-4606-B567-12E8A50C356A}" destId="{72723F77-FA81-49E9-97CB-36D0EB8156AA}" srcOrd="1" destOrd="0" presId="urn:microsoft.com/office/officeart/2005/8/layout/hProcess7"/>
    <dgm:cxn modelId="{6AD07C77-3345-4413-BE03-BFDD2481DDE3}" type="presParOf" srcId="{D491134B-3F29-4606-B567-12E8A50C356A}" destId="{6FAAD9B1-B74F-4211-A627-C34C151B1A6B}" srcOrd="2" destOrd="0" presId="urn:microsoft.com/office/officeart/2005/8/layout/hProcess7"/>
    <dgm:cxn modelId="{311A5BD5-A422-4D0F-9E09-0C38852F04EF}" type="presParOf" srcId="{033F65A8-7B75-43DD-9849-3AE68EF95F79}" destId="{499570F8-89C9-4027-AE60-79C9425CFBF3}" srcOrd="1" destOrd="0" presId="urn:microsoft.com/office/officeart/2005/8/layout/hProcess7"/>
    <dgm:cxn modelId="{C85E8EC1-36D8-40C7-8E38-7F09C3C2A4D0}" type="presParOf" srcId="{033F65A8-7B75-43DD-9849-3AE68EF95F79}" destId="{18304451-C196-45E4-B526-E10E606DEA79}" srcOrd="2" destOrd="0" presId="urn:microsoft.com/office/officeart/2005/8/layout/hProcess7"/>
    <dgm:cxn modelId="{71D8D64F-F743-4CDA-990C-496744B112CF}" type="presParOf" srcId="{18304451-C196-45E4-B526-E10E606DEA79}" destId="{4CA20F22-3C78-4E04-8ACD-1C08AAAD3843}" srcOrd="0" destOrd="0" presId="urn:microsoft.com/office/officeart/2005/8/layout/hProcess7"/>
    <dgm:cxn modelId="{2C243BB9-2BDD-4272-BAA6-BF712B16A9DB}" type="presParOf" srcId="{18304451-C196-45E4-B526-E10E606DEA79}" destId="{BF65D5C8-F71A-45D2-A2A2-ED10691A3039}" srcOrd="1" destOrd="0" presId="urn:microsoft.com/office/officeart/2005/8/layout/hProcess7"/>
    <dgm:cxn modelId="{42A61B4A-F1A9-48F4-B395-D984866DDB8A}" type="presParOf" srcId="{18304451-C196-45E4-B526-E10E606DEA79}" destId="{F73B1CBC-6BD9-4E5E-87EC-D2FCE7047287}" srcOrd="2" destOrd="0" presId="urn:microsoft.com/office/officeart/2005/8/layout/hProcess7"/>
    <dgm:cxn modelId="{84167072-66F5-40BE-A58C-882F687475BF}" type="presParOf" srcId="{033F65A8-7B75-43DD-9849-3AE68EF95F79}" destId="{CDFCFF3E-7120-4219-9D8E-A123C52603D5}" srcOrd="3" destOrd="0" presId="urn:microsoft.com/office/officeart/2005/8/layout/hProcess7"/>
    <dgm:cxn modelId="{51816798-FCDD-4F4C-95FD-448655E951BA}" type="presParOf" srcId="{033F65A8-7B75-43DD-9849-3AE68EF95F79}" destId="{68F73E03-A8CF-43ED-9B24-872DE686CC57}" srcOrd="4" destOrd="0" presId="urn:microsoft.com/office/officeart/2005/8/layout/hProcess7"/>
    <dgm:cxn modelId="{C76FD3FB-A302-470B-AD56-8EA30D13051F}" type="presParOf" srcId="{68F73E03-A8CF-43ED-9B24-872DE686CC57}" destId="{92CA5B54-3F61-4B54-ABC9-718703617906}" srcOrd="0" destOrd="0" presId="urn:microsoft.com/office/officeart/2005/8/layout/hProcess7"/>
    <dgm:cxn modelId="{14CD19A5-B0E6-400F-8626-A92D34BC8227}" type="presParOf" srcId="{68F73E03-A8CF-43ED-9B24-872DE686CC57}" destId="{32988BBE-7425-428E-8536-F44C377175C7}" srcOrd="1" destOrd="0" presId="urn:microsoft.com/office/officeart/2005/8/layout/hProcess7"/>
    <dgm:cxn modelId="{6CAA2354-DA0C-4049-AC52-46C547132B9E}" type="presParOf" srcId="{68F73E03-A8CF-43ED-9B24-872DE686CC57}" destId="{2EF65D8B-9AA5-47C0-84BB-8B74A954682E}" srcOrd="2" destOrd="0" presId="urn:microsoft.com/office/officeart/2005/8/layout/hProcess7"/>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0B76D-A529-4102-93D0-127A9DE27423}">
      <dsp:nvSpPr>
        <dsp:cNvPr id="0" name=""/>
        <dsp:cNvSpPr/>
      </dsp:nvSpPr>
      <dsp:spPr>
        <a:xfrm>
          <a:off x="453716" y="381847"/>
          <a:ext cx="2451020" cy="11774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hi-IN" sz="2500" kern="1200" dirty="0"/>
            <a:t>योजना की रूपरेखा </a:t>
          </a:r>
          <a:endParaRPr lang="en-US" sz="2500" kern="1200" dirty="0"/>
        </a:p>
      </dsp:txBody>
      <dsp:txXfrm>
        <a:off x="453716" y="381847"/>
        <a:ext cx="2451020" cy="1177422"/>
      </dsp:txXfrm>
    </dsp:sp>
    <dsp:sp modelId="{35B0155D-9A64-4E55-AE3B-C54FDCDD3498}">
      <dsp:nvSpPr>
        <dsp:cNvPr id="0" name=""/>
        <dsp:cNvSpPr/>
      </dsp:nvSpPr>
      <dsp:spPr>
        <a:xfrm>
          <a:off x="453716" y="1589076"/>
          <a:ext cx="2451020" cy="40106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hi-IN" sz="1800" kern="1200" dirty="0">
              <a:latin typeface="Kokila" pitchFamily="34" charset="0"/>
              <a:cs typeface="Kokila" pitchFamily="34" charset="0"/>
            </a:rPr>
            <a:t>टेली-लॉ स्कीम की समग्र रूपरेखा बनाना ;</a:t>
          </a:r>
          <a:endParaRPr lang="en-US"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योजना में दिशा निर्धारण के लिए सुझाव देना</a:t>
          </a:r>
          <a:r>
            <a:rPr lang="en-IN" sz="1800" kern="1200" dirty="0">
              <a:latin typeface="Kokila" pitchFamily="34" charset="0"/>
              <a:cs typeface="Kokila" pitchFamily="34" charset="0"/>
            </a:rPr>
            <a:t>;</a:t>
          </a: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नालसा(</a:t>
          </a:r>
          <a:r>
            <a:rPr lang="en-IN" sz="1800" kern="1200" dirty="0">
              <a:latin typeface="Kokila" pitchFamily="34" charset="0"/>
              <a:cs typeface="Kokila" pitchFamily="34" charset="0"/>
            </a:rPr>
            <a:t>NALSA)</a:t>
          </a:r>
          <a:r>
            <a:rPr lang="hi-IN" sz="1800" kern="1200" dirty="0">
              <a:latin typeface="Kokila" pitchFamily="34" charset="0"/>
              <a:cs typeface="Kokila" pitchFamily="34" charset="0"/>
            </a:rPr>
            <a:t>; एसएलएसए</a:t>
          </a:r>
          <a:r>
            <a:rPr lang="en-IN" sz="1800" kern="1200" dirty="0">
              <a:latin typeface="Kokila" pitchFamily="34" charset="0"/>
              <a:cs typeface="Kokila" pitchFamily="34" charset="0"/>
            </a:rPr>
            <a:t>(SLSA)</a:t>
          </a:r>
          <a:r>
            <a:rPr lang="hi-IN" sz="1800" kern="1200" dirty="0">
              <a:latin typeface="Kokila" pitchFamily="34" charset="0"/>
              <a:cs typeface="Kokila" pitchFamily="34" charset="0"/>
            </a:rPr>
            <a:t> और  सी.एस.सी . (CSC) के बीच समन्वय करना ; </a:t>
          </a:r>
          <a:endParaRPr lang="en-IN" sz="1800" kern="1200" dirty="0">
            <a:latin typeface="Kokila" pitchFamily="34" charset="0"/>
            <a:cs typeface="Kokila" pitchFamily="34" charset="0"/>
          </a:endParaRPr>
        </a:p>
      </dsp:txBody>
      <dsp:txXfrm>
        <a:off x="453716" y="1589076"/>
        <a:ext cx="2451020" cy="4010642"/>
      </dsp:txXfrm>
    </dsp:sp>
    <dsp:sp modelId="{A5799818-B580-446A-B3EC-D9C457010845}">
      <dsp:nvSpPr>
        <dsp:cNvPr id="0" name=""/>
        <dsp:cNvSpPr/>
      </dsp:nvSpPr>
      <dsp:spPr>
        <a:xfrm>
          <a:off x="2954452" y="381847"/>
          <a:ext cx="2513522" cy="11774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hi-IN" sz="2500" kern="1200" dirty="0"/>
            <a:t>प्रचार और प्रसार  </a:t>
          </a:r>
          <a:endParaRPr lang="en-US" sz="2500" kern="1200" dirty="0"/>
        </a:p>
      </dsp:txBody>
      <dsp:txXfrm>
        <a:off x="2954452" y="381847"/>
        <a:ext cx="2513522" cy="1177422"/>
      </dsp:txXfrm>
    </dsp:sp>
    <dsp:sp modelId="{00231E54-C414-428F-83FD-CA7FB7AD86D0}">
      <dsp:nvSpPr>
        <dsp:cNvPr id="0" name=""/>
        <dsp:cNvSpPr/>
      </dsp:nvSpPr>
      <dsp:spPr>
        <a:xfrm>
          <a:off x="2954452" y="1589076"/>
          <a:ext cx="2513522" cy="40106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None/>
          </a:pPr>
          <a:r>
            <a:rPr lang="hi-IN" sz="1800" kern="1200" dirty="0">
              <a:latin typeface="Kokila" pitchFamily="34" charset="0"/>
              <a:cs typeface="Kokila" pitchFamily="34" charset="0"/>
            </a:rPr>
            <a:t>निम्नलिखित की रुपरेखा  बनाना ;</a:t>
          </a:r>
          <a:endParaRPr lang="en-US"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प्रशिक्षण नियमावली (मैनुअल)</a:t>
          </a:r>
          <a:r>
            <a:rPr lang="en-IN" sz="1800" kern="1200" dirty="0">
              <a:latin typeface="Kokila" pitchFamily="34" charset="0"/>
              <a:cs typeface="Kokila" pitchFamily="34" charset="0"/>
            </a:rPr>
            <a:t>;</a:t>
          </a: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पर्चे</a:t>
          </a:r>
          <a:r>
            <a:rPr lang="en-IN" sz="1800" kern="1200" dirty="0">
              <a:latin typeface="Kokila" pitchFamily="34" charset="0"/>
              <a:cs typeface="Kokila" pitchFamily="34" charset="0"/>
            </a:rPr>
            <a:t> ;</a:t>
          </a: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विवरणिका (ब्रोशर) </a:t>
          </a:r>
          <a:r>
            <a:rPr lang="en-IN" sz="1800" kern="1200" dirty="0">
              <a:latin typeface="Kokila" pitchFamily="34" charset="0"/>
              <a:cs typeface="Kokila" pitchFamily="34" charset="0"/>
            </a:rPr>
            <a:t>;</a:t>
          </a: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चयनित सीएससी में प्रदर्शित  किए जाने वाले बैनर </a:t>
          </a:r>
          <a:r>
            <a:rPr lang="en-IN" sz="1800" kern="1200" dirty="0">
              <a:latin typeface="Kokila" pitchFamily="34" charset="0"/>
              <a:cs typeface="Kokila" pitchFamily="34" charset="0"/>
            </a:rPr>
            <a:t>;</a:t>
          </a:r>
        </a:p>
      </dsp:txBody>
      <dsp:txXfrm>
        <a:off x="2954452" y="1589076"/>
        <a:ext cx="2513522" cy="4010642"/>
      </dsp:txXfrm>
    </dsp:sp>
    <dsp:sp modelId="{B4CDD3DA-A875-47DA-A51A-4E0887A770E7}">
      <dsp:nvSpPr>
        <dsp:cNvPr id="0" name=""/>
        <dsp:cNvSpPr/>
      </dsp:nvSpPr>
      <dsp:spPr>
        <a:xfrm>
          <a:off x="5515356" y="381847"/>
          <a:ext cx="2543326" cy="11774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hi-IN" sz="2500" kern="1200" dirty="0"/>
            <a:t>प्रशिक्षण</a:t>
          </a:r>
          <a:endParaRPr lang="en-US" sz="2500" kern="1200" dirty="0"/>
        </a:p>
      </dsp:txBody>
      <dsp:txXfrm>
        <a:off x="5515356" y="381847"/>
        <a:ext cx="2543326" cy="1177422"/>
      </dsp:txXfrm>
    </dsp:sp>
    <dsp:sp modelId="{77B7AE12-3431-4272-A914-5C45C35B5AB3}">
      <dsp:nvSpPr>
        <dsp:cNvPr id="0" name=""/>
        <dsp:cNvSpPr/>
      </dsp:nvSpPr>
      <dsp:spPr>
        <a:xfrm>
          <a:off x="5515356" y="1589076"/>
          <a:ext cx="2543326" cy="40106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None/>
          </a:pPr>
          <a:r>
            <a:rPr lang="hi-IN" sz="1800" kern="1200" dirty="0">
              <a:latin typeface="Kokila" pitchFamily="34" charset="0"/>
              <a:cs typeface="Kokila" pitchFamily="34" charset="0"/>
            </a:rPr>
            <a:t>पीएलवी, वीएलई और पैनल</a:t>
          </a:r>
          <a:r>
            <a:rPr lang="en-IN" sz="1800" kern="1200" dirty="0">
              <a:latin typeface="Kokila" pitchFamily="34" charset="0"/>
              <a:cs typeface="Kokila" pitchFamily="34" charset="0"/>
            </a:rPr>
            <a:t> </a:t>
          </a:r>
          <a:r>
            <a:rPr lang="hi-IN" sz="1800" kern="1200" dirty="0">
              <a:latin typeface="Kokila" pitchFamily="34" charset="0"/>
              <a:cs typeface="Kokila" pitchFamily="34" charset="0"/>
            </a:rPr>
            <a:t>वकील के लिए :-</a:t>
          </a:r>
          <a:endParaRPr lang="en-US"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 प्रवेश प्रशिक्षण;</a:t>
          </a:r>
          <a:endParaRPr lang="en-IN"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 रिफ्रेशर ट्रेनिंग (छह महीने बाद)</a:t>
          </a:r>
          <a:r>
            <a:rPr lang="en-IN" sz="1800" kern="1200" dirty="0">
              <a:latin typeface="Kokila" pitchFamily="34" charset="0"/>
              <a:cs typeface="Kokila" pitchFamily="34" charset="0"/>
            </a:rPr>
            <a:t>;</a:t>
          </a: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उन मामलों की सांकेतिक सूची प्रदान करना जिन पर  कानूनी सलाह मांगने के लिए पंजीकृत किया जा सकता है एवं ऐसे  मामले जिन्हें टेली-लॉ पोर्टल पर पंजीकृत नहीं किया जाना है </a:t>
          </a:r>
          <a:r>
            <a:rPr lang="en-IN" sz="1800" kern="1200" dirty="0">
              <a:latin typeface="Kokila" pitchFamily="34" charset="0"/>
              <a:cs typeface="Kokila" pitchFamily="34" charset="0"/>
            </a:rPr>
            <a:t>;</a:t>
          </a:r>
          <a:r>
            <a:rPr lang="hi-IN" sz="2000" kern="1200" dirty="0">
              <a:latin typeface="Kokila" pitchFamily="34" charset="0"/>
              <a:cs typeface="Kokila" pitchFamily="34" charset="0"/>
            </a:rPr>
            <a:t> </a:t>
          </a:r>
          <a:endParaRPr lang="en-IN" sz="2000" kern="1200" dirty="0">
            <a:latin typeface="Kokila" pitchFamily="34" charset="0"/>
            <a:cs typeface="Kokila" pitchFamily="34" charset="0"/>
          </a:endParaRPr>
        </a:p>
      </dsp:txBody>
      <dsp:txXfrm>
        <a:off x="5515356" y="1589076"/>
        <a:ext cx="2543326" cy="4010642"/>
      </dsp:txXfrm>
    </dsp:sp>
    <dsp:sp modelId="{DB9A8B92-1E8D-4721-B7EF-93688E8A8864}">
      <dsp:nvSpPr>
        <dsp:cNvPr id="0" name=""/>
        <dsp:cNvSpPr/>
      </dsp:nvSpPr>
      <dsp:spPr>
        <a:xfrm>
          <a:off x="8134563" y="381847"/>
          <a:ext cx="3019792" cy="11774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hi-IN" sz="2500" kern="1200" dirty="0"/>
            <a:t>निगरानी एवं मूल्यांकन </a:t>
          </a:r>
          <a:endParaRPr lang="en-US" sz="2500" kern="1200" dirty="0"/>
        </a:p>
      </dsp:txBody>
      <dsp:txXfrm>
        <a:off x="8134563" y="381847"/>
        <a:ext cx="3019792" cy="1177422"/>
      </dsp:txXfrm>
    </dsp:sp>
    <dsp:sp modelId="{2E211ECA-E414-4E98-A380-B3EE52664070}">
      <dsp:nvSpPr>
        <dsp:cNvPr id="0" name=""/>
        <dsp:cNvSpPr/>
      </dsp:nvSpPr>
      <dsp:spPr>
        <a:xfrm>
          <a:off x="8113563" y="1589076"/>
          <a:ext cx="3061792" cy="40106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Font typeface="Arial" panose="020B0604020202020204" pitchFamily="34" charset="0"/>
            <a:buChar char="•"/>
          </a:pPr>
          <a:r>
            <a:rPr lang="hi-IN" sz="1800" kern="1200" dirty="0">
              <a:latin typeface="Kokila" pitchFamily="34" charset="0"/>
              <a:cs typeface="Kokila" pitchFamily="34" charset="0"/>
            </a:rPr>
            <a:t>ऑनलाइन डैशबोर्ड के माध्यम से नियमित मॉनिटरिंग</a:t>
          </a:r>
          <a:r>
            <a:rPr lang="en-IN" sz="1800" kern="1200" dirty="0">
              <a:latin typeface="Kokila" pitchFamily="34" charset="0"/>
              <a:cs typeface="Kokila" pitchFamily="34" charset="0"/>
            </a:rPr>
            <a:t>;</a:t>
          </a:r>
          <a:endParaRPr lang="en-US" sz="1800" kern="1200" dirty="0">
            <a:latin typeface="Kokila" pitchFamily="34" charset="0"/>
            <a:cs typeface="Kokila" pitchFamily="34" charset="0"/>
          </a:endParaRPr>
        </a:p>
        <a:p>
          <a:pPr marL="171450" lvl="1" indent="-171450" algn="just" defTabSz="800100">
            <a:lnSpc>
              <a:spcPct val="90000"/>
            </a:lnSpc>
            <a:spcBef>
              <a:spcPct val="0"/>
            </a:spcBef>
            <a:spcAft>
              <a:spcPct val="15000"/>
            </a:spcAft>
            <a:buFont typeface="Arial" panose="020B0604020202020204" pitchFamily="34" charset="0"/>
            <a:buChar char="•"/>
          </a:pPr>
          <a:r>
            <a:rPr lang="hi-IN" sz="1800" kern="1200" dirty="0">
              <a:latin typeface="Kokila" pitchFamily="34" charset="0"/>
              <a:cs typeface="Kokila" pitchFamily="34" charset="0"/>
            </a:rPr>
            <a:t>न्याय विभाग की </a:t>
          </a:r>
          <a:r>
            <a:rPr lang="en-IN" sz="1800" kern="1200" dirty="0">
              <a:latin typeface="Kokila" pitchFamily="34" charset="0"/>
              <a:cs typeface="Kokila" pitchFamily="34" charset="0"/>
            </a:rPr>
            <a:t>Access to Justice </a:t>
          </a:r>
          <a:r>
            <a:rPr lang="hi-IN" sz="1800" kern="1200" dirty="0">
              <a:latin typeface="Kokila" pitchFamily="34" charset="0"/>
              <a:cs typeface="Kokila" pitchFamily="34" charset="0"/>
            </a:rPr>
            <a:t>टीम </a:t>
          </a:r>
          <a:r>
            <a:rPr lang="en-IN" sz="1800" kern="1200" dirty="0">
              <a:latin typeface="Kokila" pitchFamily="34" charset="0"/>
              <a:cs typeface="Kokila" pitchFamily="34" charset="0"/>
            </a:rPr>
            <a:t> </a:t>
          </a:r>
          <a:r>
            <a:rPr lang="hi-IN" sz="1800" kern="1200" dirty="0">
              <a:latin typeface="Kokila" pitchFamily="34" charset="0"/>
              <a:cs typeface="Kokila" pitchFamily="34" charset="0"/>
            </a:rPr>
            <a:t>द्वारा मासिक निगरानी दौरा;</a:t>
          </a:r>
          <a:endParaRPr lang="en-US"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पीएलवी; वीएलई और पैनल वकील से फीडबैक लेना </a:t>
          </a:r>
          <a:r>
            <a:rPr lang="en-IN" sz="1800" kern="1200" dirty="0">
              <a:latin typeface="Kokila" pitchFamily="34" charset="0"/>
              <a:cs typeface="Kokila" pitchFamily="34" charset="0"/>
            </a:rPr>
            <a:t>;</a:t>
          </a: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CSC राज्य टीम और एसएलएसए </a:t>
          </a:r>
          <a:r>
            <a:rPr lang="en-IN" sz="1800" kern="1200" dirty="0">
              <a:latin typeface="Kokila" pitchFamily="34" charset="0"/>
              <a:cs typeface="Kokila" pitchFamily="34" charset="0"/>
            </a:rPr>
            <a:t>(SLSA)</a:t>
          </a:r>
          <a:r>
            <a:rPr lang="hi-IN" sz="1800" kern="1200" dirty="0">
              <a:latin typeface="Kokila" pitchFamily="34" charset="0"/>
              <a:cs typeface="Kokila" pitchFamily="34" charset="0"/>
            </a:rPr>
            <a:t>/ डीएलएसए </a:t>
          </a:r>
          <a:r>
            <a:rPr lang="en-IN" sz="1800" kern="1200" dirty="0">
              <a:latin typeface="Kokila" pitchFamily="34" charset="0"/>
              <a:cs typeface="Kokila" pitchFamily="34" charset="0"/>
            </a:rPr>
            <a:t>(DLSA)</a:t>
          </a:r>
          <a:r>
            <a:rPr lang="hi-IN" sz="1800" kern="1200" dirty="0">
              <a:latin typeface="Kokila" pitchFamily="34" charset="0"/>
              <a:cs typeface="Kokila" pitchFamily="34" charset="0"/>
            </a:rPr>
            <a:t> के साथ वीडियो कॉन्फ्रेंसिंग (वीसी</a:t>
          </a:r>
          <a:r>
            <a:rPr lang="en-IN" sz="1800" kern="1200" dirty="0">
              <a:latin typeface="Kokila" pitchFamily="34" charset="0"/>
              <a:cs typeface="Kokila" pitchFamily="34" charset="0"/>
            </a:rPr>
            <a:t>/VC</a:t>
          </a:r>
          <a:r>
            <a:rPr lang="hi-IN" sz="1800" kern="1200" dirty="0">
              <a:latin typeface="Kokila" pitchFamily="34" charset="0"/>
              <a:cs typeface="Kokila" pitchFamily="34" charset="0"/>
            </a:rPr>
            <a:t>) और स्काइपे</a:t>
          </a:r>
          <a:r>
            <a:rPr lang="en-IN" sz="1800" kern="1200" dirty="0">
              <a:latin typeface="Kokila" pitchFamily="34" charset="0"/>
              <a:cs typeface="Kokila" pitchFamily="34" charset="0"/>
            </a:rPr>
            <a:t>(skype)</a:t>
          </a:r>
          <a:r>
            <a:rPr lang="hi-IN" sz="1800" kern="1200" dirty="0">
              <a:latin typeface="Kokila" pitchFamily="34" charset="0"/>
              <a:cs typeface="Kokila" pitchFamily="34" charset="0"/>
            </a:rPr>
            <a:t> मासिक आधार पर वार्ता करना ;</a:t>
          </a:r>
          <a:endParaRPr lang="en-IN"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साप्ताहिक आधार पर सीएससी</a:t>
          </a:r>
          <a:r>
            <a:rPr lang="en-IN" sz="1800" kern="1200" dirty="0">
              <a:latin typeface="Kokila" pitchFamily="34" charset="0"/>
              <a:cs typeface="Kokila" pitchFamily="34" charset="0"/>
            </a:rPr>
            <a:t>(CSC)</a:t>
          </a:r>
          <a:r>
            <a:rPr lang="hi-IN" sz="1800" kern="1200" dirty="0">
              <a:latin typeface="Kokila" pitchFamily="34" charset="0"/>
              <a:cs typeface="Kokila" pitchFamily="34" charset="0"/>
            </a:rPr>
            <a:t> के साथ पंजीकृत मामलों से</a:t>
          </a:r>
          <a:r>
            <a:rPr lang="en-IN" sz="1800" kern="1200" dirty="0">
              <a:latin typeface="Kokila" pitchFamily="34" charset="0"/>
              <a:cs typeface="Kokila" pitchFamily="34" charset="0"/>
            </a:rPr>
            <a:t> </a:t>
          </a:r>
          <a:r>
            <a:rPr lang="hi-IN" sz="1800" kern="1200" dirty="0">
              <a:latin typeface="Kokila" pitchFamily="34" charset="0"/>
              <a:cs typeface="Kokila" pitchFamily="34" charset="0"/>
            </a:rPr>
            <a:t>सम्बन्धित बिलों का सत्यापन एवं राशि निर्गत करने के समबन्ध   में  बैठक ;</a:t>
          </a:r>
          <a:endParaRPr lang="en-IN" sz="1800" kern="1200" dirty="0">
            <a:latin typeface="Kokila" pitchFamily="34" charset="0"/>
            <a:cs typeface="Kokila" pitchFamily="34" charset="0"/>
          </a:endParaRPr>
        </a:p>
        <a:p>
          <a:pPr marL="171450" lvl="1" indent="-171450" algn="l" defTabSz="800100">
            <a:lnSpc>
              <a:spcPct val="90000"/>
            </a:lnSpc>
            <a:spcBef>
              <a:spcPct val="0"/>
            </a:spcBef>
            <a:spcAft>
              <a:spcPct val="15000"/>
            </a:spcAft>
            <a:buChar char="•"/>
          </a:pPr>
          <a:r>
            <a:rPr lang="hi-IN" sz="1800" kern="1200" dirty="0">
              <a:latin typeface="Kokila" pitchFamily="34" charset="0"/>
              <a:cs typeface="Kokila" pitchFamily="34" charset="0"/>
            </a:rPr>
            <a:t>तृतीय पक्ष द्वारा मूल्यांकन ।</a:t>
          </a:r>
          <a:endParaRPr lang="en-IN" sz="1800" kern="1200" dirty="0">
            <a:latin typeface="Kokila" pitchFamily="34" charset="0"/>
            <a:cs typeface="Kokila" pitchFamily="34" charset="0"/>
          </a:endParaRPr>
        </a:p>
      </dsp:txBody>
      <dsp:txXfrm>
        <a:off x="8113563" y="1589076"/>
        <a:ext cx="3061792" cy="4010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630CB-B96E-4B76-BEC5-3840859FBD25}">
      <dsp:nvSpPr>
        <dsp:cNvPr id="0" name=""/>
        <dsp:cNvSpPr/>
      </dsp:nvSpPr>
      <dsp:spPr>
        <a:xfrm>
          <a:off x="665640" y="8748"/>
          <a:ext cx="2511136"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IN" sz="1200" kern="1200" dirty="0">
              <a:cs typeface="+mn-cs"/>
            </a:rPr>
            <a:t>Para Legal Volunteer</a:t>
          </a:r>
          <a:r>
            <a:rPr lang="hi-IN" sz="1200" kern="1200" dirty="0">
              <a:cs typeface="+mn-cs"/>
            </a:rPr>
            <a:t>(पी.एल.वी.) को</a:t>
          </a:r>
          <a:r>
            <a:rPr lang="en-IN" sz="1200" kern="1200" dirty="0">
              <a:cs typeface="+mn-cs"/>
            </a:rPr>
            <a:t> </a:t>
          </a:r>
          <a:r>
            <a:rPr lang="hi-IN" sz="1200" kern="1200" dirty="0">
              <a:cs typeface="+mn-cs"/>
            </a:rPr>
            <a:t> टेली-लॉ से जोड़ना</a:t>
          </a:r>
          <a:endParaRPr lang="en-US" sz="1200" kern="1200" dirty="0">
            <a:cs typeface="+mn-cs"/>
          </a:endParaRPr>
        </a:p>
      </dsp:txBody>
      <dsp:txXfrm>
        <a:off x="665640" y="8748"/>
        <a:ext cx="2511136" cy="576000"/>
      </dsp:txXfrm>
    </dsp:sp>
    <dsp:sp modelId="{27A99B5B-7906-4F24-A5D3-F1A5248022EB}">
      <dsp:nvSpPr>
        <dsp:cNvPr id="0" name=""/>
        <dsp:cNvSpPr/>
      </dsp:nvSpPr>
      <dsp:spPr>
        <a:xfrm>
          <a:off x="665640" y="584748"/>
          <a:ext cx="2511136" cy="57127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150000"/>
            </a:lnSpc>
            <a:spcBef>
              <a:spcPct val="0"/>
            </a:spcBef>
            <a:spcAft>
              <a:spcPct val="15000"/>
            </a:spcAft>
            <a:buChar char="•"/>
          </a:pPr>
          <a:r>
            <a:rPr lang="hi-IN" sz="1100" kern="1200" dirty="0">
              <a:latin typeface="Kokila" pitchFamily="34" charset="0"/>
              <a:cs typeface="+mn-cs"/>
            </a:rPr>
            <a:t>पीएलवी के चयन के लिए मानदंड;</a:t>
          </a:r>
          <a:endParaRPr lang="en-US" sz="1100" kern="1200" dirty="0">
            <a:latin typeface="Kokila" pitchFamily="34" charset="0"/>
            <a:cs typeface="+mn-cs"/>
          </a:endParaRPr>
        </a:p>
        <a:p>
          <a:pPr marL="57150" lvl="1" indent="-57150" algn="l" defTabSz="488950">
            <a:lnSpc>
              <a:spcPct val="150000"/>
            </a:lnSpc>
            <a:spcBef>
              <a:spcPct val="0"/>
            </a:spcBef>
            <a:spcAft>
              <a:spcPct val="15000"/>
            </a:spcAft>
            <a:buChar char="•"/>
          </a:pPr>
          <a:r>
            <a:rPr lang="hi-IN" sz="1100" kern="1200" dirty="0">
              <a:latin typeface="Kokila" pitchFamily="34" charset="0"/>
              <a:cs typeface="+mn-cs"/>
            </a:rPr>
            <a:t>निकटतम सीएससी(</a:t>
          </a:r>
          <a:r>
            <a:rPr lang="en-IN" sz="1100" kern="1200" dirty="0">
              <a:latin typeface="Kokila" pitchFamily="34" charset="0"/>
              <a:cs typeface="+mn-cs"/>
            </a:rPr>
            <a:t>CSC)</a:t>
          </a:r>
          <a:r>
            <a:rPr lang="hi-IN" sz="1100" kern="1200" dirty="0">
              <a:latin typeface="Kokila" pitchFamily="34" charset="0"/>
              <a:cs typeface="+mn-cs"/>
            </a:rPr>
            <a:t> के साथ पीएलवी की मैपिंग;</a:t>
          </a:r>
          <a:endParaRPr lang="en-IN" sz="1100" kern="1200" dirty="0">
            <a:latin typeface="Kokila" pitchFamily="34" charset="0"/>
            <a:cs typeface="+mn-cs"/>
          </a:endParaRPr>
        </a:p>
        <a:p>
          <a:pPr marL="57150" lvl="1" indent="-57150" algn="l" defTabSz="488950">
            <a:lnSpc>
              <a:spcPct val="150000"/>
            </a:lnSpc>
            <a:spcBef>
              <a:spcPct val="0"/>
            </a:spcBef>
            <a:spcAft>
              <a:spcPct val="15000"/>
            </a:spcAft>
            <a:buChar char="•"/>
          </a:pPr>
          <a:r>
            <a:rPr lang="hi-IN" sz="1100" kern="1200" dirty="0">
              <a:latin typeface="Kokila" pitchFamily="34" charset="0"/>
              <a:cs typeface="+mn-cs"/>
            </a:rPr>
            <a:t>चयनित पीएलवी को ही टेली-लॉ  योजना के लिए नियुक्त किया जाना चाहिए ;</a:t>
          </a:r>
          <a:endParaRPr lang="en-IN" sz="1100" kern="1200" dirty="0">
            <a:latin typeface="Kokila" pitchFamily="34" charset="0"/>
            <a:cs typeface="+mn-cs"/>
          </a:endParaRPr>
        </a:p>
        <a:p>
          <a:pPr marL="57150" lvl="1" indent="-57150" algn="l" defTabSz="488950">
            <a:lnSpc>
              <a:spcPct val="150000"/>
            </a:lnSpc>
            <a:spcBef>
              <a:spcPct val="0"/>
            </a:spcBef>
            <a:spcAft>
              <a:spcPct val="15000"/>
            </a:spcAft>
            <a:buChar char="•"/>
          </a:pPr>
          <a:r>
            <a:rPr lang="hi-IN" sz="1100" kern="1200" dirty="0">
              <a:latin typeface="Kokila" pitchFamily="34" charset="0"/>
              <a:cs typeface="+mn-cs"/>
            </a:rPr>
            <a:t>चयनित पीएलवी  को आर्डर /पत्र द्वारा निम्नलिखित आदेश देना :-</a:t>
          </a:r>
          <a:r>
            <a:rPr lang="en-IN" sz="1100" kern="1200" dirty="0">
              <a:latin typeface="Kokila" pitchFamily="34" charset="0"/>
              <a:cs typeface="+mn-cs"/>
            </a:rPr>
            <a:t>CSC </a:t>
          </a:r>
          <a:r>
            <a:rPr lang="hi-IN" sz="1100" kern="1200" dirty="0">
              <a:latin typeface="Kokila" pitchFamily="34" charset="0"/>
              <a:cs typeface="+mn-cs"/>
            </a:rPr>
            <a:t>का नाम ; कितना मानदेय  एवं यात्रा भत्ता प्राप्त होगा ;निर्धारित समय और दिन जब </a:t>
          </a:r>
          <a:r>
            <a:rPr lang="en-IN" sz="1100" kern="1200" dirty="0">
              <a:latin typeface="Kokila" pitchFamily="34" charset="0"/>
              <a:cs typeface="+mn-cs"/>
            </a:rPr>
            <a:t>PLV </a:t>
          </a:r>
          <a:r>
            <a:rPr lang="hi-IN" sz="1100" kern="1200" dirty="0">
              <a:latin typeface="Kokila" pitchFamily="34" charset="0"/>
              <a:cs typeface="+mn-cs"/>
            </a:rPr>
            <a:t>को </a:t>
          </a:r>
          <a:r>
            <a:rPr lang="en-IN" sz="1100" kern="1200" dirty="0">
              <a:latin typeface="Kokila" pitchFamily="34" charset="0"/>
              <a:cs typeface="+mn-cs"/>
            </a:rPr>
            <a:t>CSC</a:t>
          </a:r>
          <a:r>
            <a:rPr lang="hi-IN" sz="1100" kern="1200" dirty="0">
              <a:latin typeface="Kokila" pitchFamily="34" charset="0"/>
              <a:cs typeface="+mn-cs"/>
            </a:rPr>
            <a:t> पर जाना है ;</a:t>
          </a:r>
          <a:endParaRPr lang="en-IN" sz="1100" kern="1200" dirty="0">
            <a:latin typeface="Kokila" pitchFamily="34" charset="0"/>
            <a:cs typeface="+mn-cs"/>
          </a:endParaRPr>
        </a:p>
        <a:p>
          <a:pPr marL="57150" lvl="1" indent="-57150" algn="l" defTabSz="355600">
            <a:lnSpc>
              <a:spcPct val="90000"/>
            </a:lnSpc>
            <a:spcBef>
              <a:spcPct val="0"/>
            </a:spcBef>
            <a:spcAft>
              <a:spcPct val="15000"/>
            </a:spcAft>
            <a:buChar char="•"/>
          </a:pPr>
          <a:endParaRPr lang="en-US" sz="800" kern="1200" dirty="0">
            <a:latin typeface="Kokila" pitchFamily="34" charset="0"/>
            <a:cs typeface="Kokila" pitchFamily="34" charset="0"/>
          </a:endParaRPr>
        </a:p>
      </dsp:txBody>
      <dsp:txXfrm>
        <a:off x="665640" y="584748"/>
        <a:ext cx="2511136" cy="5712709"/>
      </dsp:txXfrm>
    </dsp:sp>
    <dsp:sp modelId="{0E2545C6-6A5D-44F0-A0D1-9A685949DC83}">
      <dsp:nvSpPr>
        <dsp:cNvPr id="0" name=""/>
        <dsp:cNvSpPr/>
      </dsp:nvSpPr>
      <dsp:spPr>
        <a:xfrm>
          <a:off x="3225168" y="8748"/>
          <a:ext cx="2363320"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hi-IN" sz="1600" kern="1200" dirty="0"/>
            <a:t>मानदेय </a:t>
          </a:r>
          <a:endParaRPr lang="en-US" sz="1600" kern="1200" dirty="0"/>
        </a:p>
      </dsp:txBody>
      <dsp:txXfrm>
        <a:off x="3225168" y="8748"/>
        <a:ext cx="2363320" cy="576000"/>
      </dsp:txXfrm>
    </dsp:sp>
    <dsp:sp modelId="{A82460D0-40BE-4F08-AF5B-E00F7A7A8865}">
      <dsp:nvSpPr>
        <dsp:cNvPr id="0" name=""/>
        <dsp:cNvSpPr/>
      </dsp:nvSpPr>
      <dsp:spPr>
        <a:xfrm>
          <a:off x="3225168" y="584748"/>
          <a:ext cx="2363320" cy="57127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150000"/>
            </a:lnSpc>
            <a:spcBef>
              <a:spcPct val="0"/>
            </a:spcBef>
            <a:spcAft>
              <a:spcPct val="15000"/>
            </a:spcAft>
            <a:buChar char="•"/>
          </a:pPr>
          <a:r>
            <a:rPr lang="hi-IN" sz="1400" kern="1200" dirty="0">
              <a:latin typeface="Kokila" pitchFamily="34" charset="0"/>
              <a:cs typeface="+mn-cs"/>
            </a:rPr>
            <a:t>यात्रा भत्ता सहित पीएलवी के लिए निश्चित मानदेय;</a:t>
          </a:r>
          <a:endParaRPr lang="en-US" sz="1400" kern="1200" dirty="0">
            <a:latin typeface="Kokila" pitchFamily="34" charset="0"/>
            <a:cs typeface="+mn-cs"/>
          </a:endParaRPr>
        </a:p>
        <a:p>
          <a:pPr marL="114300" lvl="1" indent="-114300" algn="l" defTabSz="622300">
            <a:lnSpc>
              <a:spcPct val="150000"/>
            </a:lnSpc>
            <a:spcBef>
              <a:spcPct val="0"/>
            </a:spcBef>
            <a:spcAft>
              <a:spcPct val="15000"/>
            </a:spcAft>
            <a:buChar char="•"/>
          </a:pPr>
          <a:r>
            <a:rPr lang="hi-IN" sz="1400" kern="1200" dirty="0">
              <a:latin typeface="Kokila" pitchFamily="34" charset="0"/>
              <a:cs typeface="+mn-cs"/>
            </a:rPr>
            <a:t>पीएलवी को मानदेय का संवितरण;</a:t>
          </a:r>
          <a:endParaRPr lang="en-IN" sz="1400" kern="1200" dirty="0">
            <a:latin typeface="Kokila" pitchFamily="34" charset="0"/>
            <a:cs typeface="+mn-cs"/>
          </a:endParaRPr>
        </a:p>
      </dsp:txBody>
      <dsp:txXfrm>
        <a:off x="3225168" y="584748"/>
        <a:ext cx="2363320" cy="5712709"/>
      </dsp:txXfrm>
    </dsp:sp>
    <dsp:sp modelId="{542BF452-64C1-4002-B30B-B61D46E3CABA}">
      <dsp:nvSpPr>
        <dsp:cNvPr id="0" name=""/>
        <dsp:cNvSpPr/>
      </dsp:nvSpPr>
      <dsp:spPr>
        <a:xfrm>
          <a:off x="5654535" y="0"/>
          <a:ext cx="2972866"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hi-IN" sz="1800" kern="1200" dirty="0"/>
            <a:t>पैनल वकीलों की नियुक्ति</a:t>
          </a:r>
          <a:endParaRPr lang="en-US" sz="1800" kern="1200" dirty="0"/>
        </a:p>
      </dsp:txBody>
      <dsp:txXfrm>
        <a:off x="5654535" y="0"/>
        <a:ext cx="2972866" cy="576000"/>
      </dsp:txXfrm>
    </dsp:sp>
    <dsp:sp modelId="{D0D80085-2023-4336-ABF5-E2987ABB7313}">
      <dsp:nvSpPr>
        <dsp:cNvPr id="0" name=""/>
        <dsp:cNvSpPr/>
      </dsp:nvSpPr>
      <dsp:spPr>
        <a:xfrm>
          <a:off x="5663780" y="584748"/>
          <a:ext cx="2972866" cy="57127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एसएलएसए </a:t>
          </a:r>
          <a:r>
            <a:rPr lang="en-IN" sz="1200" kern="1200" dirty="0">
              <a:latin typeface="Kokila" pitchFamily="34" charset="0"/>
              <a:cs typeface="+mn-cs"/>
            </a:rPr>
            <a:t>(SLSA)</a:t>
          </a:r>
          <a:r>
            <a:rPr lang="hi-IN" sz="1200" kern="1200" dirty="0">
              <a:latin typeface="Kokila" pitchFamily="34" charset="0"/>
              <a:cs typeface="+mn-cs"/>
            </a:rPr>
            <a:t>द्वारा पैनल वकील की नियुक्ति ;</a:t>
          </a:r>
          <a:endParaRPr lang="en-US"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नियुक्त पैनल वकील को स्थानीय (नेटिव) भाषा का ज्ञान होना चाहिए</a:t>
          </a:r>
          <a:endParaRPr lang="en-IN"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एसएलएसए</a:t>
          </a:r>
          <a:r>
            <a:rPr lang="en-IN" sz="1200" kern="1200" dirty="0">
              <a:latin typeface="Kokila" pitchFamily="34" charset="0"/>
              <a:cs typeface="+mn-cs"/>
            </a:rPr>
            <a:t>(SLSA)</a:t>
          </a:r>
          <a:r>
            <a:rPr lang="hi-IN" sz="1200" kern="1200" dirty="0">
              <a:latin typeface="Kokila" pitchFamily="34" charset="0"/>
              <a:cs typeface="+mn-cs"/>
            </a:rPr>
            <a:t> द्वारा पैनल के वकीलों को प्रशिक्षण देना;</a:t>
          </a:r>
          <a:endParaRPr lang="en-IN"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पैनल वकीलों की उपलब्धता के अनुसार उनके लिए दिशा-निर्देश तैयार करना;</a:t>
          </a:r>
          <a:endParaRPr lang="en-IN"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पैनल वकीलों के लिए स्थान  और अन्य बुनियादी सुविधा प्रदान करना </a:t>
          </a:r>
          <a:r>
            <a:rPr lang="en-IN" sz="1200" kern="1200" dirty="0">
              <a:latin typeface="Kokila" pitchFamily="34" charset="0"/>
              <a:cs typeface="+mn-cs"/>
            </a:rPr>
            <a:t>;</a:t>
          </a:r>
        </a:p>
      </dsp:txBody>
      <dsp:txXfrm>
        <a:off x="5663780" y="584748"/>
        <a:ext cx="2972866" cy="5712709"/>
      </dsp:txXfrm>
    </dsp:sp>
    <dsp:sp modelId="{203422E6-650E-4C31-BDB0-7DFBAB273066}">
      <dsp:nvSpPr>
        <dsp:cNvPr id="0" name=""/>
        <dsp:cNvSpPr/>
      </dsp:nvSpPr>
      <dsp:spPr>
        <a:xfrm>
          <a:off x="8666444" y="10482"/>
          <a:ext cx="258148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hi-IN" sz="1400" kern="1200" dirty="0"/>
            <a:t>निगरानी एवं मूल्यांकन </a:t>
          </a:r>
          <a:endParaRPr lang="en-US" sz="1400" kern="1200" dirty="0"/>
        </a:p>
      </dsp:txBody>
      <dsp:txXfrm>
        <a:off x="8666444" y="10482"/>
        <a:ext cx="2581481" cy="576000"/>
      </dsp:txXfrm>
    </dsp:sp>
    <dsp:sp modelId="{0A57B4B0-1F42-458E-8587-F632D6FDB923}">
      <dsp:nvSpPr>
        <dsp:cNvPr id="0" name=""/>
        <dsp:cNvSpPr/>
      </dsp:nvSpPr>
      <dsp:spPr>
        <a:xfrm>
          <a:off x="8720471" y="593497"/>
          <a:ext cx="2569977" cy="57127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150000"/>
            </a:lnSpc>
            <a:spcBef>
              <a:spcPct val="0"/>
            </a:spcBef>
            <a:spcAft>
              <a:spcPct val="15000"/>
            </a:spcAft>
            <a:buChar char="•"/>
          </a:pPr>
          <a:r>
            <a:rPr lang="en-IN" sz="1200" kern="1200" dirty="0">
              <a:latin typeface="Kokila" pitchFamily="34" charset="0"/>
              <a:cs typeface="+mn-cs"/>
            </a:rPr>
            <a:t>CSC </a:t>
          </a:r>
          <a:r>
            <a:rPr lang="hi-IN" sz="1200" kern="1200" dirty="0">
              <a:latin typeface="Kokila" pitchFamily="34" charset="0"/>
              <a:cs typeface="+mn-cs"/>
            </a:rPr>
            <a:t>के  जिला समन्वयक और जिला प्रबंधक और </a:t>
          </a:r>
          <a:r>
            <a:rPr lang="hi-IN" sz="1200" kern="1200" dirty="0">
              <a:latin typeface="Kokila" pitchFamily="34" charset="0"/>
              <a:cs typeface="Kokila" pitchFamily="34" charset="0"/>
            </a:rPr>
            <a:t>डीएलएसए </a:t>
          </a:r>
          <a:r>
            <a:rPr lang="en-IN" sz="1200" kern="1200" dirty="0">
              <a:latin typeface="Kokila" pitchFamily="34" charset="0"/>
              <a:cs typeface="Kokila" pitchFamily="34" charset="0"/>
            </a:rPr>
            <a:t>(DLSA)</a:t>
          </a:r>
          <a:r>
            <a:rPr lang="hi-IN" sz="1200" kern="1200" dirty="0">
              <a:latin typeface="Kokila" pitchFamily="34" charset="0"/>
              <a:cs typeface="Kokila" pitchFamily="34" charset="0"/>
            </a:rPr>
            <a:t>  </a:t>
          </a:r>
          <a:r>
            <a:rPr lang="hi-IN" sz="1200" kern="1200" dirty="0">
              <a:latin typeface="Kokila" pitchFamily="34" charset="0"/>
              <a:cs typeface="+mn-cs"/>
            </a:rPr>
            <a:t>सचिव के बीच मासिक बैठक ;</a:t>
          </a:r>
          <a:endParaRPr lang="en-US"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योजना के बारे में गांव के निर्वाचित प्रतिनिधियों को </a:t>
          </a: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डीएलएसए </a:t>
          </a:r>
          <a:r>
            <a:rPr lang="en-IN" sz="1200" kern="1200" dirty="0">
              <a:solidFill>
                <a:prstClr val="black">
                  <a:hueOff val="0"/>
                  <a:satOff val="0"/>
                  <a:lumOff val="0"/>
                  <a:alphaOff val="0"/>
                </a:prstClr>
              </a:solidFill>
              <a:latin typeface="Kokila" pitchFamily="34" charset="0"/>
              <a:ea typeface="+mn-ea"/>
              <a:cs typeface="Mangal" panose="02040503050203030202" pitchFamily="18" charset="0"/>
            </a:rPr>
            <a:t>(DLSA)</a:t>
          </a: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 </a:t>
          </a:r>
          <a:r>
            <a:rPr lang="hi-IN" sz="1200" kern="1200" dirty="0">
              <a:latin typeface="Kokila" pitchFamily="34" charset="0"/>
              <a:cs typeface="Kokila" pitchFamily="34" charset="0"/>
            </a:rPr>
            <a:t>द्वारा </a:t>
          </a:r>
          <a:r>
            <a:rPr lang="hi-IN" sz="1200" kern="1200" dirty="0">
              <a:latin typeface="Kokila" pitchFamily="34" charset="0"/>
              <a:cs typeface="+mn-cs"/>
            </a:rPr>
            <a:t> सूचित करना ;</a:t>
          </a:r>
          <a:endParaRPr lang="en-IN"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Kokila" pitchFamily="34" charset="0"/>
            </a:rPr>
            <a:t>डीएलएसए </a:t>
          </a:r>
          <a:r>
            <a:rPr lang="en-IN" sz="1200" kern="1200" dirty="0">
              <a:latin typeface="Kokila" pitchFamily="34" charset="0"/>
              <a:cs typeface="Kokila" pitchFamily="34" charset="0"/>
            </a:rPr>
            <a:t>(DLSA)</a:t>
          </a:r>
          <a:r>
            <a:rPr lang="hi-IN" sz="1200" kern="1200" dirty="0">
              <a:latin typeface="Kokila" pitchFamily="34" charset="0"/>
              <a:cs typeface="Kokila" pitchFamily="34" charset="0"/>
            </a:rPr>
            <a:t> </a:t>
          </a:r>
          <a:r>
            <a:rPr lang="hi-IN" sz="1200" kern="1200" dirty="0">
              <a:latin typeface="Kokila" pitchFamily="34" charset="0"/>
              <a:cs typeface="+mn-cs"/>
            </a:rPr>
            <a:t> सचिव, द्वारा चयनित सीएससी का यादृच्छिक (रेंडम) दौरा;</a:t>
          </a:r>
          <a:endParaRPr lang="en-IN"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राज्य स्तर पर योजना की निगरानी के लिए एसएलएसए नामित दो अधिकारियों को नियुक्त करना ;</a:t>
          </a:r>
          <a:endParaRPr lang="en-IN" sz="1200" kern="1200" dirty="0">
            <a:latin typeface="Kokila" pitchFamily="34" charset="0"/>
            <a:cs typeface="+mn-cs"/>
          </a:endParaRPr>
        </a:p>
        <a:p>
          <a:pPr marL="114300" lvl="1" indent="-114300" algn="l" defTabSz="533400">
            <a:lnSpc>
              <a:spcPct val="150000"/>
            </a:lnSpc>
            <a:spcBef>
              <a:spcPct val="0"/>
            </a:spcBef>
            <a:spcAft>
              <a:spcPct val="15000"/>
            </a:spcAft>
            <a:buChar char="•"/>
          </a:pPr>
          <a:r>
            <a:rPr lang="hi-IN" sz="1200" kern="1200" dirty="0">
              <a:latin typeface="Kokila" pitchFamily="34" charset="0"/>
              <a:cs typeface="+mn-cs"/>
            </a:rPr>
            <a:t>निर्दिष्ट फॉर्मेट पर जिला स्तर पे टेली-लॉ के अंतर्गत मासिक विवरण को </a:t>
          </a:r>
          <a:r>
            <a:rPr lang="en-IN" sz="1200" kern="1200" dirty="0">
              <a:latin typeface="Kokila" pitchFamily="34" charset="0"/>
              <a:cs typeface="+mn-cs"/>
            </a:rPr>
            <a:t>SLSA/ </a:t>
          </a:r>
          <a:r>
            <a:rPr lang="en-IN" sz="1200" kern="1200" dirty="0" err="1">
              <a:latin typeface="Kokila" pitchFamily="34" charset="0"/>
              <a:cs typeface="+mn-cs"/>
            </a:rPr>
            <a:t>DoJ</a:t>
          </a:r>
          <a:r>
            <a:rPr lang="en-IN" sz="1200" kern="1200" dirty="0">
              <a:latin typeface="Kokila" pitchFamily="34" charset="0"/>
              <a:cs typeface="+mn-cs"/>
            </a:rPr>
            <a:t>  </a:t>
          </a:r>
          <a:r>
            <a:rPr lang="hi-IN" sz="1200" kern="1200" dirty="0">
              <a:latin typeface="Kokila" pitchFamily="34" charset="0"/>
              <a:cs typeface="+mn-cs"/>
            </a:rPr>
            <a:t>को </a:t>
          </a:r>
          <a:r>
            <a:rPr lang="en-IN" sz="1200" kern="1200" dirty="0">
              <a:latin typeface="Kokila" pitchFamily="34" charset="0"/>
              <a:cs typeface="+mn-cs"/>
            </a:rPr>
            <a:t> </a:t>
          </a:r>
          <a:r>
            <a:rPr lang="hi-IN" sz="1200" kern="1200" dirty="0">
              <a:latin typeface="Kokila" pitchFamily="34" charset="0"/>
              <a:cs typeface="+mn-cs"/>
            </a:rPr>
            <a:t>प्रस्तुत करना | </a:t>
          </a:r>
          <a:endParaRPr lang="en-IN" sz="1200" kern="1200" dirty="0">
            <a:latin typeface="Kokila" pitchFamily="34" charset="0"/>
            <a:cs typeface="+mn-cs"/>
          </a:endParaRPr>
        </a:p>
        <a:p>
          <a:pPr marL="171450" lvl="1" indent="-171450" algn="l" defTabSz="711200">
            <a:lnSpc>
              <a:spcPct val="150000"/>
            </a:lnSpc>
            <a:spcBef>
              <a:spcPct val="0"/>
            </a:spcBef>
            <a:spcAft>
              <a:spcPct val="15000"/>
            </a:spcAft>
            <a:buChar char="•"/>
          </a:pPr>
          <a:endParaRPr lang="en-IN" sz="1600" kern="1200" dirty="0">
            <a:latin typeface="Kokila" pitchFamily="34" charset="0"/>
            <a:cs typeface="+mn-cs"/>
          </a:endParaRPr>
        </a:p>
        <a:p>
          <a:pPr marL="171450" lvl="1" indent="-171450" algn="l" defTabSz="711200">
            <a:lnSpc>
              <a:spcPct val="150000"/>
            </a:lnSpc>
            <a:spcBef>
              <a:spcPct val="0"/>
            </a:spcBef>
            <a:spcAft>
              <a:spcPct val="15000"/>
            </a:spcAft>
            <a:buChar char="•"/>
          </a:pPr>
          <a:endParaRPr lang="en-IN" sz="1600" kern="1200" dirty="0">
            <a:latin typeface="Kokila" pitchFamily="34" charset="0"/>
            <a:cs typeface="+mn-cs"/>
          </a:endParaRPr>
        </a:p>
      </dsp:txBody>
      <dsp:txXfrm>
        <a:off x="8720471" y="593497"/>
        <a:ext cx="2569977" cy="57127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DD9B8-4199-4FCB-8AC7-140A7D673382}">
      <dsp:nvSpPr>
        <dsp:cNvPr id="0" name=""/>
        <dsp:cNvSpPr/>
      </dsp:nvSpPr>
      <dsp:spPr>
        <a:xfrm>
          <a:off x="427708" y="190809"/>
          <a:ext cx="3425133" cy="9466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hi-IN" sz="2400" kern="1200" dirty="0">
              <a:solidFill>
                <a:prstClr val="white"/>
              </a:solidFill>
              <a:latin typeface="Calibri"/>
              <a:ea typeface="+mn-ea"/>
              <a:cs typeface="Mangal" panose="02040503050203030202" pitchFamily="18" charset="0"/>
            </a:rPr>
            <a:t>टेली लॉ पोर्टल को अपडेट करना </a:t>
          </a:r>
          <a:endParaRPr lang="en-US" sz="2400" kern="1200" dirty="0">
            <a:solidFill>
              <a:prstClr val="white"/>
            </a:solidFill>
            <a:latin typeface="Calibri"/>
            <a:ea typeface="+mn-ea"/>
            <a:cs typeface="Mangal" panose="02040503050203030202" pitchFamily="18" charset="0"/>
          </a:endParaRPr>
        </a:p>
      </dsp:txBody>
      <dsp:txXfrm>
        <a:off x="427708" y="190809"/>
        <a:ext cx="3425133" cy="946666"/>
      </dsp:txXfrm>
    </dsp:sp>
    <dsp:sp modelId="{3F9A1D62-6180-4747-AE1E-238082822915}">
      <dsp:nvSpPr>
        <dsp:cNvPr id="0" name=""/>
        <dsp:cNvSpPr/>
      </dsp:nvSpPr>
      <dsp:spPr>
        <a:xfrm>
          <a:off x="399005" y="1177577"/>
          <a:ext cx="3425133" cy="458240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hi-IN" sz="1400" kern="1200" dirty="0">
              <a:latin typeface="Kokila" pitchFamily="34" charset="0"/>
              <a:cs typeface="+mn-cs"/>
            </a:rPr>
            <a:t>सक्रिय सीएससी</a:t>
          </a:r>
          <a:r>
            <a:rPr lang="en-IN" sz="1400" kern="1200" dirty="0">
              <a:latin typeface="Kokila" pitchFamily="34" charset="0"/>
              <a:cs typeface="+mn-cs"/>
            </a:rPr>
            <a:t>(CSC)</a:t>
          </a:r>
          <a:r>
            <a:rPr lang="hi-IN" sz="1400" kern="1200" dirty="0">
              <a:latin typeface="Kokila" pitchFamily="34" charset="0"/>
              <a:cs typeface="+mn-cs"/>
            </a:rPr>
            <a:t> के मानदंड का निर्धारण </a:t>
          </a:r>
          <a:r>
            <a:rPr lang="hi-IN" sz="1400" kern="1200" dirty="0">
              <a:solidFill>
                <a:prstClr val="black">
                  <a:hueOff val="0"/>
                  <a:satOff val="0"/>
                  <a:lumOff val="0"/>
                  <a:alphaOff val="0"/>
                </a:prstClr>
              </a:solidFill>
              <a:latin typeface="Kokila" pitchFamily="34" charset="0"/>
              <a:ea typeface="+mn-ea"/>
              <a:cs typeface="Mangal" panose="02040503050203030202" pitchFamily="18" charset="0"/>
            </a:rPr>
            <a:t>व पहचान तथा एसएलएसए</a:t>
          </a:r>
          <a:r>
            <a:rPr lang="en-IN" sz="1400" kern="1200" dirty="0">
              <a:solidFill>
                <a:prstClr val="black">
                  <a:hueOff val="0"/>
                  <a:satOff val="0"/>
                  <a:lumOff val="0"/>
                  <a:alphaOff val="0"/>
                </a:prstClr>
              </a:solidFill>
              <a:latin typeface="Kokila" pitchFamily="34" charset="0"/>
              <a:ea typeface="+mn-ea"/>
              <a:cs typeface="Mangal" panose="02040503050203030202" pitchFamily="18" charset="0"/>
            </a:rPr>
            <a:t>(SLSA)</a:t>
          </a:r>
          <a:r>
            <a:rPr lang="hi-IN" sz="1400" kern="1200" dirty="0">
              <a:solidFill>
                <a:prstClr val="black">
                  <a:hueOff val="0"/>
                  <a:satOff val="0"/>
                  <a:lumOff val="0"/>
                  <a:alphaOff val="0"/>
                </a:prstClr>
              </a:solidFill>
              <a:latin typeface="Kokila" pitchFamily="34" charset="0"/>
              <a:ea typeface="+mn-ea"/>
              <a:cs typeface="Mangal" panose="02040503050203030202" pitchFamily="18" charset="0"/>
            </a:rPr>
            <a:t> डीएलएसए </a:t>
          </a:r>
          <a:r>
            <a:rPr lang="en-IN" sz="1400" kern="1200" dirty="0">
              <a:solidFill>
                <a:prstClr val="black">
                  <a:hueOff val="0"/>
                  <a:satOff val="0"/>
                  <a:lumOff val="0"/>
                  <a:alphaOff val="0"/>
                </a:prstClr>
              </a:solidFill>
              <a:latin typeface="Kokila" pitchFamily="34" charset="0"/>
              <a:ea typeface="+mn-ea"/>
              <a:cs typeface="Mangal" panose="02040503050203030202" pitchFamily="18" charset="0"/>
            </a:rPr>
            <a:t>(DLSA)</a:t>
          </a:r>
          <a:r>
            <a:rPr lang="hi-IN" sz="1400" kern="1200" dirty="0">
              <a:solidFill>
                <a:prstClr val="black">
                  <a:hueOff val="0"/>
                  <a:satOff val="0"/>
                  <a:lumOff val="0"/>
                  <a:alphaOff val="0"/>
                </a:prstClr>
              </a:solidFill>
              <a:latin typeface="Kokila" pitchFamily="34" charset="0"/>
              <a:ea typeface="+mn-ea"/>
              <a:cs typeface="Mangal" panose="02040503050203030202" pitchFamily="18" charset="0"/>
            </a:rPr>
            <a:t> </a:t>
          </a:r>
          <a:r>
            <a:rPr lang="hi-IN" sz="1400" kern="1200" dirty="0">
              <a:latin typeface="Kokila" pitchFamily="34" charset="0"/>
              <a:cs typeface="+mn-cs"/>
            </a:rPr>
            <a:t>/के साथ समन्वय करना; </a:t>
          </a:r>
          <a:endParaRPr lang="en-US" sz="1400" kern="1200" dirty="0">
            <a:latin typeface="Kokila" pitchFamily="34" charset="0"/>
            <a:cs typeface="+mn-cs"/>
          </a:endParaRPr>
        </a:p>
        <a:p>
          <a:pPr marL="114300" lvl="1" indent="-114300" algn="l" defTabSz="622300">
            <a:lnSpc>
              <a:spcPct val="90000"/>
            </a:lnSpc>
            <a:spcBef>
              <a:spcPct val="0"/>
            </a:spcBef>
            <a:spcAft>
              <a:spcPct val="15000"/>
            </a:spcAft>
            <a:buChar char="•"/>
          </a:pPr>
          <a:r>
            <a:rPr lang="hi-IN" sz="1400" kern="1200" dirty="0">
              <a:latin typeface="Kokila" pitchFamily="34" charset="0"/>
              <a:cs typeface="+mn-cs"/>
            </a:rPr>
            <a:t>मामलों पर नज़र रखने के लिए ऑनलाइन डैशबोर्ड  बनाना</a:t>
          </a:r>
          <a:r>
            <a:rPr lang="en-IN" sz="1400" kern="1200" dirty="0">
              <a:latin typeface="Kokila" pitchFamily="34" charset="0"/>
              <a:cs typeface="+mn-cs"/>
            </a:rPr>
            <a:t> ;</a:t>
          </a:r>
        </a:p>
        <a:p>
          <a:pPr marL="114300" lvl="1" indent="-114300" algn="l" defTabSz="622300">
            <a:lnSpc>
              <a:spcPct val="90000"/>
            </a:lnSpc>
            <a:spcBef>
              <a:spcPct val="0"/>
            </a:spcBef>
            <a:spcAft>
              <a:spcPct val="15000"/>
            </a:spcAft>
            <a:buChar char="•"/>
          </a:pPr>
          <a:r>
            <a:rPr lang="hi-IN" sz="1400" kern="1200" dirty="0">
              <a:latin typeface="Kokila" pitchFamily="34" charset="0"/>
              <a:cs typeface="+mn-cs"/>
            </a:rPr>
            <a:t>मासिक आधार पर न्याय विभाग  के साथ मामलों के पूर्ण विवरण साझा करना;</a:t>
          </a:r>
          <a:endParaRPr lang="en-IN" sz="1400" kern="1200" dirty="0">
            <a:latin typeface="Kokila" pitchFamily="34" charset="0"/>
            <a:cs typeface="+mn-cs"/>
          </a:endParaRPr>
        </a:p>
        <a:p>
          <a:pPr marL="114300" lvl="1" indent="-114300" algn="l" defTabSz="622300">
            <a:lnSpc>
              <a:spcPct val="90000"/>
            </a:lnSpc>
            <a:spcBef>
              <a:spcPct val="0"/>
            </a:spcBef>
            <a:spcAft>
              <a:spcPct val="15000"/>
            </a:spcAft>
            <a:buChar char="•"/>
          </a:pPr>
          <a:r>
            <a:rPr lang="hi-IN" sz="1400" kern="1200" dirty="0">
              <a:latin typeface="Kokila" pitchFamily="34" charset="0"/>
              <a:cs typeface="+mn-cs"/>
            </a:rPr>
            <a:t>मामलों की पुनरावृत्ति एवं निर्धारित सूची के अतिरिक्त मामलों के पंजीकरण को रोकना तथा न्याय विभाग द्वारा इस संबंध में समय-समय पर बताए गए अनुदेशों को कार्यान्वित करना ; </a:t>
          </a:r>
          <a:endParaRPr lang="en-IN" sz="1400" kern="1200" dirty="0">
            <a:latin typeface="Kokila" pitchFamily="34" charset="0"/>
            <a:cs typeface="+mn-cs"/>
          </a:endParaRPr>
        </a:p>
      </dsp:txBody>
      <dsp:txXfrm>
        <a:off x="399005" y="1177577"/>
        <a:ext cx="3425133" cy="4582408"/>
      </dsp:txXfrm>
    </dsp:sp>
    <dsp:sp modelId="{A5E33C90-A729-43E8-BE2A-C1897B0B7BDE}">
      <dsp:nvSpPr>
        <dsp:cNvPr id="0" name=""/>
        <dsp:cNvSpPr/>
      </dsp:nvSpPr>
      <dsp:spPr>
        <a:xfrm>
          <a:off x="3950389" y="178844"/>
          <a:ext cx="3425133" cy="9466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hi-IN" sz="2400" kern="1200" dirty="0">
              <a:solidFill>
                <a:prstClr val="white"/>
              </a:solidFill>
              <a:latin typeface="Calibri"/>
              <a:ea typeface="+mn-ea"/>
              <a:cs typeface="Mangal" panose="02040503050203030202" pitchFamily="18" charset="0"/>
            </a:rPr>
            <a:t>वीएलई (VLE) का क्षमता निर्माण</a:t>
          </a:r>
          <a:endParaRPr lang="en-US" sz="2400" kern="1200" dirty="0">
            <a:solidFill>
              <a:prstClr val="white"/>
            </a:solidFill>
            <a:latin typeface="Calibri"/>
            <a:ea typeface="+mn-ea"/>
            <a:cs typeface="Mangal" panose="02040503050203030202" pitchFamily="18" charset="0"/>
          </a:endParaRPr>
        </a:p>
      </dsp:txBody>
      <dsp:txXfrm>
        <a:off x="3950389" y="178844"/>
        <a:ext cx="3425133" cy="946666"/>
      </dsp:txXfrm>
    </dsp:sp>
    <dsp:sp modelId="{AE29C45E-2C4B-4169-9911-970C9B947E63}">
      <dsp:nvSpPr>
        <dsp:cNvPr id="0" name=""/>
        <dsp:cNvSpPr/>
      </dsp:nvSpPr>
      <dsp:spPr>
        <a:xfrm>
          <a:off x="3966041" y="1162638"/>
          <a:ext cx="3425133" cy="458240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150000"/>
            </a:lnSpc>
            <a:spcBef>
              <a:spcPct val="0"/>
            </a:spcBef>
            <a:spcAft>
              <a:spcPct val="15000"/>
            </a:spcAft>
            <a:buChar char="•"/>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सीएससी जिला प्रबंधकों द्वारा वीएलई का मासिक प्रशिक्षण ; </a:t>
          </a:r>
          <a:endParaRPr lang="en-US" sz="1200" kern="1200" dirty="0">
            <a:solidFill>
              <a:prstClr val="black">
                <a:hueOff val="0"/>
                <a:satOff val="0"/>
                <a:lumOff val="0"/>
                <a:alphaOff val="0"/>
              </a:prstClr>
            </a:solidFill>
            <a:latin typeface="Kokila" pitchFamily="34" charset="0"/>
            <a:ea typeface="+mn-ea"/>
            <a:cs typeface="Mangal" panose="02040503050203030202" pitchFamily="18" charset="0"/>
          </a:endParaRPr>
        </a:p>
        <a:p>
          <a:pPr marL="114300" lvl="1" indent="-114300" algn="l" defTabSz="533400">
            <a:lnSpc>
              <a:spcPct val="150000"/>
            </a:lnSpc>
            <a:spcBef>
              <a:spcPct val="0"/>
            </a:spcBef>
            <a:spcAft>
              <a:spcPct val="15000"/>
            </a:spcAft>
            <a:buChar char="•"/>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वीएलई द्वारा संबंधित सीएससी पर पीएलवी के लिए स्थान प्रदान किया जाना;</a:t>
          </a:r>
          <a:endParaRPr lang="en-IN" sz="1200" kern="1200" dirty="0">
            <a:solidFill>
              <a:prstClr val="black">
                <a:hueOff val="0"/>
                <a:satOff val="0"/>
                <a:lumOff val="0"/>
                <a:alphaOff val="0"/>
              </a:prstClr>
            </a:solidFill>
            <a:latin typeface="Kokila" pitchFamily="34" charset="0"/>
            <a:ea typeface="+mn-ea"/>
            <a:cs typeface="Mangal" panose="02040503050203030202" pitchFamily="18" charset="0"/>
          </a:endParaRPr>
        </a:p>
        <a:p>
          <a:pPr marL="114300" lvl="1" indent="-114300" algn="l" defTabSz="533400">
            <a:lnSpc>
              <a:spcPct val="150000"/>
            </a:lnSpc>
            <a:spcBef>
              <a:spcPct val="0"/>
            </a:spcBef>
            <a:spcAft>
              <a:spcPct val="15000"/>
            </a:spcAft>
            <a:buChar char="•"/>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वीएलई द्वारा पीएलवी को यूजर आईडी और पासवर्ड प्रदान किया जाना ;</a:t>
          </a:r>
          <a:endParaRPr lang="en-IN" sz="1200" kern="1200" dirty="0">
            <a:solidFill>
              <a:prstClr val="black">
                <a:hueOff val="0"/>
                <a:satOff val="0"/>
                <a:lumOff val="0"/>
                <a:alphaOff val="0"/>
              </a:prstClr>
            </a:solidFill>
            <a:latin typeface="Kokila" pitchFamily="34" charset="0"/>
            <a:ea typeface="+mn-ea"/>
            <a:cs typeface="Mangal" panose="02040503050203030202" pitchFamily="18" charset="0"/>
          </a:endParaRPr>
        </a:p>
        <a:p>
          <a:pPr marL="114300" lvl="1" indent="-114300" algn="l" defTabSz="533400">
            <a:lnSpc>
              <a:spcPct val="150000"/>
            </a:lnSpc>
            <a:spcBef>
              <a:spcPct val="0"/>
            </a:spcBef>
            <a:spcAft>
              <a:spcPct val="15000"/>
            </a:spcAft>
            <a:buChar char="•"/>
          </a:pPr>
          <a:r>
            <a:rPr lang="hi-IN" sz="1200" kern="1200" dirty="0">
              <a:solidFill>
                <a:prstClr val="black">
                  <a:hueOff val="0"/>
                  <a:satOff val="0"/>
                  <a:lumOff val="0"/>
                  <a:alphaOff val="0"/>
                </a:prstClr>
              </a:solidFill>
              <a:latin typeface="Kokila" pitchFamily="34" charset="0"/>
              <a:ea typeface="+mn-ea"/>
              <a:cs typeface="Mangal" panose="02040503050203030202" pitchFamily="18" charset="0"/>
            </a:rPr>
            <a:t>पीएलवी को ग्राम में पहुँच बढ़ाने और अन्य प्रचार गतिविधियों को संचालित करने में  सहयोग प्रदान करना ; </a:t>
          </a:r>
          <a:endParaRPr lang="en-IN" sz="1200" kern="1200" dirty="0">
            <a:solidFill>
              <a:prstClr val="black">
                <a:hueOff val="0"/>
                <a:satOff val="0"/>
                <a:lumOff val="0"/>
                <a:alphaOff val="0"/>
              </a:prstClr>
            </a:solidFill>
            <a:latin typeface="Kokila" pitchFamily="34" charset="0"/>
            <a:ea typeface="+mn-ea"/>
            <a:cs typeface="Mangal" panose="02040503050203030202" pitchFamily="18" charset="0"/>
          </a:endParaRPr>
        </a:p>
      </dsp:txBody>
      <dsp:txXfrm>
        <a:off x="3966041" y="1162638"/>
        <a:ext cx="3425133" cy="4582408"/>
      </dsp:txXfrm>
    </dsp:sp>
    <dsp:sp modelId="{DA0E924C-94C2-4523-87F7-98B0D90253A1}">
      <dsp:nvSpPr>
        <dsp:cNvPr id="0" name=""/>
        <dsp:cNvSpPr/>
      </dsp:nvSpPr>
      <dsp:spPr>
        <a:xfrm>
          <a:off x="7526637" y="148647"/>
          <a:ext cx="3796425" cy="98583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endParaRPr lang="en-IN" sz="2400" kern="1200" dirty="0">
            <a:latin typeface="Kokila" pitchFamily="34" charset="0"/>
            <a:cs typeface="Kokila" pitchFamily="34" charset="0"/>
          </a:endParaRPr>
        </a:p>
        <a:p>
          <a:pPr marL="0" lvl="0" indent="0" algn="ctr" defTabSz="1066800">
            <a:lnSpc>
              <a:spcPct val="90000"/>
            </a:lnSpc>
            <a:spcBef>
              <a:spcPct val="0"/>
            </a:spcBef>
            <a:spcAft>
              <a:spcPct val="35000"/>
            </a:spcAft>
            <a:buNone/>
          </a:pPr>
          <a:r>
            <a:rPr lang="hi-IN" sz="1600" kern="1200" dirty="0"/>
            <a:t>निगरानी एवं मूल्यांकन </a:t>
          </a:r>
          <a:endParaRPr lang="en-US" sz="1600" kern="1200" dirty="0"/>
        </a:p>
      </dsp:txBody>
      <dsp:txXfrm>
        <a:off x="7526637" y="148647"/>
        <a:ext cx="3796425" cy="985839"/>
      </dsp:txXfrm>
    </dsp:sp>
    <dsp:sp modelId="{1705A8F3-EE42-4129-82CE-06169765C74C}">
      <dsp:nvSpPr>
        <dsp:cNvPr id="0" name=""/>
        <dsp:cNvSpPr/>
      </dsp:nvSpPr>
      <dsp:spPr>
        <a:xfrm>
          <a:off x="7510334" y="1182231"/>
          <a:ext cx="3949164" cy="43883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150000"/>
            </a:lnSpc>
            <a:spcBef>
              <a:spcPct val="0"/>
            </a:spcBef>
            <a:spcAft>
              <a:spcPct val="15000"/>
            </a:spcAft>
            <a:buChar char="•"/>
          </a:pPr>
          <a:r>
            <a:rPr lang="en-IN" sz="1050" kern="1200" dirty="0">
              <a:solidFill>
                <a:prstClr val="black">
                  <a:hueOff val="0"/>
                  <a:satOff val="0"/>
                  <a:lumOff val="0"/>
                  <a:alphaOff val="0"/>
                </a:prstClr>
              </a:solidFill>
              <a:latin typeface="Kokila" pitchFamily="34" charset="0"/>
              <a:ea typeface="+mn-ea"/>
              <a:cs typeface="Mangal" panose="02040503050203030202" pitchFamily="18" charset="0"/>
            </a:rPr>
            <a:t>CSC</a:t>
          </a: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 के जिला समन्वयक और जिला प्रबन्धक  द्वारा डीएसएलए के सचिव के साथ समन्वय करना;</a:t>
          </a:r>
          <a:endParaRPr lang="en-US"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57150" lvl="1" indent="-57150" algn="l" defTabSz="466725">
            <a:lnSpc>
              <a:spcPct val="150000"/>
            </a:lnSpc>
            <a:spcBef>
              <a:spcPct val="0"/>
            </a:spcBef>
            <a:spcAft>
              <a:spcPct val="15000"/>
            </a:spcAft>
            <a:buChar char="•"/>
          </a:pPr>
          <a:r>
            <a:rPr lang="en-IN" sz="1050" kern="1200" dirty="0">
              <a:solidFill>
                <a:prstClr val="black">
                  <a:hueOff val="0"/>
                  <a:satOff val="0"/>
                  <a:lumOff val="0"/>
                  <a:alphaOff val="0"/>
                </a:prstClr>
              </a:solidFill>
              <a:latin typeface="Kokila" pitchFamily="34" charset="0"/>
              <a:ea typeface="+mn-ea"/>
              <a:cs typeface="Mangal" panose="02040503050203030202" pitchFamily="18" charset="0"/>
            </a:rPr>
            <a:t>CSC/</a:t>
          </a: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जिला प्रबंधक द्वारा पीएलवी और वीएलई के साथ पंचायत प्रमुख के साथ मुलाक़ात करना;</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57150" lvl="1" indent="-57150" algn="l" defTabSz="466725">
            <a:lnSpc>
              <a:spcPct val="150000"/>
            </a:lnSpc>
            <a:spcBef>
              <a:spcPct val="0"/>
            </a:spcBef>
            <a:spcAft>
              <a:spcPct val="15000"/>
            </a:spcAft>
            <a:buChar char="•"/>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प्रत्येक सीएससी(</a:t>
          </a:r>
          <a:r>
            <a:rPr lang="en-IN" sz="1050" kern="1200" dirty="0">
              <a:solidFill>
                <a:prstClr val="black">
                  <a:hueOff val="0"/>
                  <a:satOff val="0"/>
                  <a:lumOff val="0"/>
                  <a:alphaOff val="0"/>
                </a:prstClr>
              </a:solidFill>
              <a:latin typeface="Kokila" pitchFamily="34" charset="0"/>
              <a:ea typeface="+mn-ea"/>
              <a:cs typeface="Mangal" panose="02040503050203030202" pitchFamily="18" charset="0"/>
            </a:rPr>
            <a:t>CSC)</a:t>
          </a: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 द्वारा टेली-लॉ बैनर के प्रदर्शन को सुनिश्चित करना   ;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57150" lvl="1" indent="-57150" algn="l" defTabSz="466725">
            <a:lnSpc>
              <a:spcPct val="150000"/>
            </a:lnSpc>
            <a:spcBef>
              <a:spcPct val="0"/>
            </a:spcBef>
            <a:spcAft>
              <a:spcPct val="15000"/>
            </a:spcAft>
            <a:buChar char="•"/>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इस योजना की निगरानी के लिए दो (कार्यकारी) प्रदान करना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57150" lvl="1" indent="-57150" algn="l" defTabSz="466725">
            <a:lnSpc>
              <a:spcPct val="150000"/>
            </a:lnSpc>
            <a:spcBef>
              <a:spcPct val="0"/>
            </a:spcBef>
            <a:spcAft>
              <a:spcPct val="15000"/>
            </a:spcAft>
            <a:buChar char="•"/>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जिला प्रबंधक सीएससी के संपर्क विवरणों को  जिला सचिवों के साथ साझा किया जाना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57150" lvl="1" indent="-57150" algn="l" defTabSz="466725">
            <a:lnSpc>
              <a:spcPct val="150000"/>
            </a:lnSpc>
            <a:spcBef>
              <a:spcPct val="0"/>
            </a:spcBef>
            <a:spcAft>
              <a:spcPct val="15000"/>
            </a:spcAft>
            <a:buChar char="•"/>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सचिव, जिला विधिक सेवा प्राधिकरण को टेली-लॉ की पहुँच मुहैया करना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57150" lvl="1" indent="-57150" algn="l" defTabSz="466725">
            <a:lnSpc>
              <a:spcPct val="150000"/>
            </a:lnSpc>
            <a:spcBef>
              <a:spcPct val="0"/>
            </a:spcBef>
            <a:spcAft>
              <a:spcPct val="15000"/>
            </a:spcAft>
            <a:buChar char="•"/>
          </a:pPr>
          <a:r>
            <a:rPr lang="hi-IN" sz="1050" kern="1200" dirty="0">
              <a:solidFill>
                <a:prstClr val="black">
                  <a:hueOff val="0"/>
                  <a:satOff val="0"/>
                  <a:lumOff val="0"/>
                  <a:alphaOff val="0"/>
                </a:prstClr>
              </a:solidFill>
              <a:latin typeface="Kokila" pitchFamily="34" charset="0"/>
              <a:ea typeface="+mn-ea"/>
              <a:cs typeface="Mangal" panose="02040503050203030202" pitchFamily="18" charset="0"/>
            </a:rPr>
            <a:t>वीएलई द्वारा सीएससी में नि: शुल्क कंप्यूटर कोर्स के लिए पीएलवी का नामांकन किया जाना ।  </a:t>
          </a:r>
          <a:endParaRPr lang="en-IN" sz="1050" kern="1200" dirty="0">
            <a:solidFill>
              <a:prstClr val="black">
                <a:hueOff val="0"/>
                <a:satOff val="0"/>
                <a:lumOff val="0"/>
                <a:alphaOff val="0"/>
              </a:prstClr>
            </a:solidFill>
            <a:latin typeface="Kokila" pitchFamily="34" charset="0"/>
            <a:ea typeface="+mn-ea"/>
            <a:cs typeface="Mangal" panose="02040503050203030202" pitchFamily="18" charset="0"/>
          </a:endParaRPr>
        </a:p>
        <a:p>
          <a:pPr marL="171450" lvl="1" indent="-171450" algn="l" defTabSz="800100">
            <a:lnSpc>
              <a:spcPct val="90000"/>
            </a:lnSpc>
            <a:spcBef>
              <a:spcPct val="0"/>
            </a:spcBef>
            <a:spcAft>
              <a:spcPct val="15000"/>
            </a:spcAft>
            <a:buChar char="•"/>
          </a:pPr>
          <a:endParaRPr lang="en-US" sz="1800" kern="1200" dirty="0">
            <a:latin typeface="Kokila" pitchFamily="34" charset="0"/>
            <a:cs typeface="Kokila" pitchFamily="34" charset="0"/>
          </a:endParaRPr>
        </a:p>
      </dsp:txBody>
      <dsp:txXfrm>
        <a:off x="7510334" y="1182231"/>
        <a:ext cx="3949164" cy="4388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9F6F1-39E1-43C6-8EAE-EBEF231198DA}">
      <dsp:nvSpPr>
        <dsp:cNvPr id="0" name=""/>
        <dsp:cNvSpPr/>
      </dsp:nvSpPr>
      <dsp:spPr>
        <a:xfrm rot="16200000">
          <a:off x="-1295479" y="1681205"/>
          <a:ext cx="6038192" cy="2675781"/>
        </a:xfrm>
        <a:prstGeom prst="flowChartManualOperation">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hi-IN" sz="2400" b="1" kern="1200" dirty="0">
              <a:latin typeface="Kokila" pitchFamily="34" charset="0"/>
              <a:cs typeface="+mn-cs"/>
            </a:rPr>
            <a:t>संपर्क </a:t>
          </a:r>
        </a:p>
        <a:p>
          <a:pPr marL="0" lvl="0" indent="0" algn="ctr" defTabSz="1066800">
            <a:lnSpc>
              <a:spcPct val="90000"/>
            </a:lnSpc>
            <a:spcBef>
              <a:spcPct val="0"/>
            </a:spcBef>
            <a:spcAft>
              <a:spcPct val="35000"/>
            </a:spcAft>
            <a:buNone/>
          </a:pPr>
          <a:endParaRPr lang="hi-IN" sz="2200" b="1" kern="1200" dirty="0">
            <a:latin typeface="Kokila" pitchFamily="34" charset="0"/>
            <a:cs typeface="Kokila" pitchFamily="34" charset="0"/>
          </a:endParaRPr>
        </a:p>
        <a:p>
          <a:pPr marL="0" lvl="0" indent="0" algn="l" defTabSz="1066800">
            <a:lnSpc>
              <a:spcPct val="90000"/>
            </a:lnSpc>
            <a:spcBef>
              <a:spcPct val="0"/>
            </a:spcBef>
            <a:spcAft>
              <a:spcPct val="35000"/>
            </a:spcAft>
            <a:buNone/>
          </a:pPr>
          <a:r>
            <a:rPr lang="hi-IN" sz="2200" kern="1200" dirty="0">
              <a:latin typeface="Kokila" pitchFamily="34" charset="0"/>
              <a:cs typeface="Kokila" pitchFamily="34" charset="0"/>
            </a:rPr>
            <a:t>लाभार्थियों तक पहुंच बनाने के       लिए जगह  और स्थानों की पहचान करना ; </a:t>
          </a:r>
          <a:endParaRPr lang="en-IN" sz="2200" kern="1200" dirty="0">
            <a:latin typeface="Kokila" pitchFamily="34" charset="0"/>
            <a:cs typeface="Kokila" pitchFamily="34" charset="0"/>
          </a:endParaRPr>
        </a:p>
        <a:p>
          <a:pPr marL="0" lvl="0" indent="0" algn="l" defTabSz="1066800">
            <a:lnSpc>
              <a:spcPct val="90000"/>
            </a:lnSpc>
            <a:spcBef>
              <a:spcPct val="0"/>
            </a:spcBef>
            <a:spcAft>
              <a:spcPct val="35000"/>
            </a:spcAft>
            <a:buNone/>
          </a:pPr>
          <a:r>
            <a:rPr lang="hi-IN" sz="2200" kern="1200" dirty="0">
              <a:latin typeface="Kokila" pitchFamily="34" charset="0"/>
              <a:cs typeface="Kokila" pitchFamily="34" charset="0"/>
            </a:rPr>
            <a:t>गांवों में टेली-लॉ पर पैम्पलेट्स और ब्रोसर्स वितरित करना ; </a:t>
          </a:r>
          <a:endParaRPr lang="en-US" sz="2200" kern="1200" dirty="0">
            <a:latin typeface="Kokila" pitchFamily="34" charset="0"/>
            <a:cs typeface="Kokila" pitchFamily="34" charset="0"/>
          </a:endParaRPr>
        </a:p>
      </dsp:txBody>
      <dsp:txXfrm rot="5400000">
        <a:off x="385726" y="1207638"/>
        <a:ext cx="2675781" cy="3622916"/>
      </dsp:txXfrm>
    </dsp:sp>
    <dsp:sp modelId="{C136F4BF-FA1D-4BC3-B65F-17B5C7C9843D}">
      <dsp:nvSpPr>
        <dsp:cNvPr id="0" name=""/>
        <dsp:cNvSpPr/>
      </dsp:nvSpPr>
      <dsp:spPr>
        <a:xfrm rot="16200000">
          <a:off x="1454662" y="1616684"/>
          <a:ext cx="6038192" cy="280482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hi-IN" sz="2400" b="1" kern="1200" dirty="0">
              <a:latin typeface="Kokila" pitchFamily="34" charset="0"/>
              <a:cs typeface="+mn-cs"/>
            </a:rPr>
            <a:t>मामलों की पहचान</a:t>
          </a:r>
        </a:p>
        <a:p>
          <a:pPr marL="0" lvl="0" indent="0" algn="ctr" defTabSz="1066800">
            <a:lnSpc>
              <a:spcPct val="90000"/>
            </a:lnSpc>
            <a:spcBef>
              <a:spcPct val="0"/>
            </a:spcBef>
            <a:spcAft>
              <a:spcPct val="35000"/>
            </a:spcAft>
            <a:buNone/>
          </a:pPr>
          <a:endParaRPr lang="en-IN" sz="2200" b="1" kern="1200" dirty="0">
            <a:latin typeface="Kokila" pitchFamily="34" charset="0"/>
            <a:cs typeface="Kokila" pitchFamily="34" charset="0"/>
          </a:endParaRPr>
        </a:p>
        <a:p>
          <a:pPr marL="0" lvl="0" indent="0" algn="l" defTabSz="1066800">
            <a:lnSpc>
              <a:spcPct val="90000"/>
            </a:lnSpc>
            <a:spcBef>
              <a:spcPct val="0"/>
            </a:spcBef>
            <a:spcAft>
              <a:spcPct val="35000"/>
            </a:spcAft>
            <a:buNone/>
          </a:pPr>
          <a:r>
            <a:rPr lang="hi-IN" sz="2200" kern="1200" dirty="0">
              <a:latin typeface="Kokila" pitchFamily="34" charset="0"/>
              <a:cs typeface="Kokila" pitchFamily="34" charset="0"/>
            </a:rPr>
            <a:t>कानूनी सलाह के लिए पंजीकृत होने वाले मामलों के विषयों में लाभार्थियों को शिक्षित करना;</a:t>
          </a:r>
          <a:endParaRPr lang="en-IN" sz="2200" kern="1200" dirty="0">
            <a:latin typeface="Kokila" pitchFamily="34" charset="0"/>
            <a:cs typeface="Kokila" pitchFamily="34" charset="0"/>
          </a:endParaRPr>
        </a:p>
        <a:p>
          <a:pPr marL="0" lvl="0" indent="0" algn="l" defTabSz="1066800">
            <a:lnSpc>
              <a:spcPct val="90000"/>
            </a:lnSpc>
            <a:spcBef>
              <a:spcPct val="0"/>
            </a:spcBef>
            <a:spcAft>
              <a:spcPct val="35000"/>
            </a:spcAft>
            <a:buNone/>
          </a:pPr>
          <a:r>
            <a:rPr lang="hi-IN" sz="2200" kern="1200" dirty="0">
              <a:latin typeface="Kokila" pitchFamily="34" charset="0"/>
              <a:cs typeface="Kokila" pitchFamily="34" charset="0"/>
            </a:rPr>
            <a:t>वीडियो कॉन्फ्रेंसिंग एवं टेलीफोन के लाभों के बारे में लाभार्थी को बताना;</a:t>
          </a:r>
          <a:endParaRPr lang="en-US" sz="2200" kern="1200" dirty="0">
            <a:latin typeface="Kokila" pitchFamily="34" charset="0"/>
            <a:cs typeface="Kokila" pitchFamily="34" charset="0"/>
          </a:endParaRPr>
        </a:p>
      </dsp:txBody>
      <dsp:txXfrm rot="5400000">
        <a:off x="3071347" y="1207637"/>
        <a:ext cx="2804822" cy="3622916"/>
      </dsp:txXfrm>
    </dsp:sp>
    <dsp:sp modelId="{335A1711-AB54-4418-AFAC-34142DDB0C82}">
      <dsp:nvSpPr>
        <dsp:cNvPr id="0" name=""/>
        <dsp:cNvSpPr/>
      </dsp:nvSpPr>
      <dsp:spPr>
        <a:xfrm rot="16200000">
          <a:off x="4183060" y="1700130"/>
          <a:ext cx="6038192" cy="2637931"/>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hi-IN" sz="2400" b="1" kern="1200" dirty="0">
              <a:latin typeface="Kokila" pitchFamily="34" charset="0"/>
              <a:cs typeface="+mn-cs"/>
            </a:rPr>
            <a:t>सीएससी और पैनल वकील से वादियों का संपर्क </a:t>
          </a:r>
        </a:p>
        <a:p>
          <a:pPr marL="0" lvl="0" indent="0" algn="ctr" defTabSz="1066800">
            <a:lnSpc>
              <a:spcPct val="90000"/>
            </a:lnSpc>
            <a:spcBef>
              <a:spcPct val="0"/>
            </a:spcBef>
            <a:spcAft>
              <a:spcPct val="35000"/>
            </a:spcAft>
            <a:buNone/>
          </a:pPr>
          <a:endParaRPr lang="hi-IN" sz="2200" b="1" kern="1200" dirty="0">
            <a:latin typeface="Kokila" pitchFamily="34" charset="0"/>
            <a:cs typeface="Kokila" pitchFamily="34" charset="0"/>
          </a:endParaRPr>
        </a:p>
        <a:p>
          <a:pPr marL="0" lvl="0" indent="0" algn="l" defTabSz="1066800">
            <a:lnSpc>
              <a:spcPct val="90000"/>
            </a:lnSpc>
            <a:spcBef>
              <a:spcPct val="0"/>
            </a:spcBef>
            <a:spcAft>
              <a:spcPct val="35000"/>
            </a:spcAft>
            <a:buNone/>
          </a:pPr>
          <a:r>
            <a:rPr lang="hi-IN" sz="2200" kern="1200" dirty="0">
              <a:latin typeface="Kokila" pitchFamily="34" charset="0"/>
              <a:cs typeface="Kokila" pitchFamily="34" charset="0"/>
            </a:rPr>
            <a:t>वादियों को पैनल के वकील से तुरंत विधिक  सलाह प्राप्त करने में मदद करना ;</a:t>
          </a:r>
          <a:endParaRPr lang="en-IN" sz="2200" kern="1200" dirty="0">
            <a:latin typeface="Kokila" pitchFamily="34" charset="0"/>
            <a:cs typeface="Kokila" pitchFamily="34" charset="0"/>
          </a:endParaRPr>
        </a:p>
        <a:p>
          <a:pPr marL="0" lvl="0" indent="0" algn="l" defTabSz="1066800">
            <a:lnSpc>
              <a:spcPct val="90000"/>
            </a:lnSpc>
            <a:spcBef>
              <a:spcPct val="0"/>
            </a:spcBef>
            <a:spcAft>
              <a:spcPct val="35000"/>
            </a:spcAft>
            <a:buNone/>
          </a:pPr>
          <a:r>
            <a:rPr lang="hi-IN" sz="2200" kern="1200" dirty="0">
              <a:latin typeface="Kokila" pitchFamily="34" charset="0"/>
              <a:cs typeface="Kokila" pitchFamily="34" charset="0"/>
            </a:rPr>
            <a:t>वादी को उसके अपने मामले के बारे में समझाना एवं वादी द्वारा सलाह  का अनुगमन  करना ;</a:t>
          </a:r>
        </a:p>
      </dsp:txBody>
      <dsp:txXfrm rot="5400000">
        <a:off x="5883190" y="1207638"/>
        <a:ext cx="2637931" cy="3622916"/>
      </dsp:txXfrm>
    </dsp:sp>
    <dsp:sp modelId="{A068F1EF-8C98-4ACC-BD2B-E71C65A51D86}">
      <dsp:nvSpPr>
        <dsp:cNvPr id="0" name=""/>
        <dsp:cNvSpPr/>
      </dsp:nvSpPr>
      <dsp:spPr>
        <a:xfrm rot="16200000">
          <a:off x="6748758" y="1779316"/>
          <a:ext cx="6038192" cy="247955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hi-IN" sz="2400" b="1" kern="1200" dirty="0">
              <a:latin typeface="Kokila" pitchFamily="34" charset="0"/>
              <a:cs typeface="+mn-cs"/>
            </a:rPr>
            <a:t>टेली-लॉ पोर्टल पर प्रगति को (अपडेट) रखना । </a:t>
          </a:r>
          <a:endParaRPr lang="en-IN" sz="2400" b="1" kern="1200" dirty="0">
            <a:latin typeface="Kokila" pitchFamily="34" charset="0"/>
            <a:cs typeface="+mn-cs"/>
          </a:endParaRPr>
        </a:p>
        <a:p>
          <a:pPr marL="0" lvl="0" indent="0" algn="ctr" defTabSz="1066800">
            <a:lnSpc>
              <a:spcPct val="90000"/>
            </a:lnSpc>
            <a:spcBef>
              <a:spcPct val="0"/>
            </a:spcBef>
            <a:spcAft>
              <a:spcPct val="35000"/>
            </a:spcAft>
            <a:buNone/>
          </a:pPr>
          <a:endParaRPr lang="en-IN" sz="2200" kern="1200" dirty="0">
            <a:latin typeface="Kokila" pitchFamily="34" charset="0"/>
            <a:cs typeface="Kokila" pitchFamily="34" charset="0"/>
          </a:endParaRPr>
        </a:p>
        <a:p>
          <a:pPr marL="0" lvl="0" indent="0" algn="ctr" defTabSz="1066800">
            <a:lnSpc>
              <a:spcPct val="90000"/>
            </a:lnSpc>
            <a:spcBef>
              <a:spcPct val="0"/>
            </a:spcBef>
            <a:spcAft>
              <a:spcPct val="35000"/>
            </a:spcAft>
            <a:buNone/>
          </a:pPr>
          <a:r>
            <a:rPr lang="hi-IN" sz="2200" kern="1200" dirty="0">
              <a:latin typeface="Kokila" pitchFamily="34" charset="0"/>
              <a:cs typeface="Kokila" pitchFamily="34" charset="0"/>
            </a:rPr>
            <a:t>टेली-लॉ पोर्टल पर दैनिक प्रगति रिपोर्ट को भरना । </a:t>
          </a:r>
          <a:endParaRPr lang="en-US" sz="2200" kern="1200" dirty="0">
            <a:latin typeface="Kokila" pitchFamily="34" charset="0"/>
            <a:cs typeface="Kokila" pitchFamily="34" charset="0"/>
          </a:endParaRPr>
        </a:p>
      </dsp:txBody>
      <dsp:txXfrm rot="5400000">
        <a:off x="8528075" y="1207637"/>
        <a:ext cx="2479558" cy="36229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6C892-C0EA-455A-94B8-8C3250932738}">
      <dsp:nvSpPr>
        <dsp:cNvPr id="0" name=""/>
        <dsp:cNvSpPr/>
      </dsp:nvSpPr>
      <dsp:spPr>
        <a:xfrm>
          <a:off x="534730" y="0"/>
          <a:ext cx="3524689" cy="950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hi-IN" sz="1600" kern="1200" dirty="0"/>
            <a:t>मामलों का पंजीकरण </a:t>
          </a:r>
          <a:endParaRPr lang="en-US" sz="1600" kern="1200" dirty="0"/>
        </a:p>
      </dsp:txBody>
      <dsp:txXfrm>
        <a:off x="534730" y="0"/>
        <a:ext cx="3524689" cy="950400"/>
      </dsp:txXfrm>
    </dsp:sp>
    <dsp:sp modelId="{49C96DD0-2588-4217-AC47-9401786FB5EF}">
      <dsp:nvSpPr>
        <dsp:cNvPr id="0" name=""/>
        <dsp:cNvSpPr/>
      </dsp:nvSpPr>
      <dsp:spPr>
        <a:xfrm>
          <a:off x="498957" y="971688"/>
          <a:ext cx="3524689" cy="48300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hi-IN" sz="2000" kern="1200" dirty="0">
              <a:latin typeface="Kokila" pitchFamily="34" charset="0"/>
              <a:cs typeface="Kokila" pitchFamily="34" charset="0"/>
            </a:rPr>
            <a:t>पंजीकरण फॉर्म भरना ;</a:t>
          </a:r>
          <a:endParaRPr lang="en-US" sz="2000" kern="1200" dirty="0">
            <a:latin typeface="Kokila" pitchFamily="34" charset="0"/>
            <a:cs typeface="Kokila" pitchFamily="34" charset="0"/>
          </a:endParaRPr>
        </a:p>
        <a:p>
          <a:pPr marL="228600" lvl="1" indent="-228600" algn="l" defTabSz="889000">
            <a:lnSpc>
              <a:spcPct val="90000"/>
            </a:lnSpc>
            <a:spcBef>
              <a:spcPct val="0"/>
            </a:spcBef>
            <a:spcAft>
              <a:spcPct val="15000"/>
            </a:spcAft>
            <a:buChar char="•"/>
          </a:pPr>
          <a:endParaRPr lang="en-IN" sz="2000" kern="1200" dirty="0">
            <a:latin typeface="Kokila" pitchFamily="34" charset="0"/>
            <a:cs typeface="Kokila" pitchFamily="34" charset="0"/>
          </a:endParaRPr>
        </a:p>
        <a:p>
          <a:pPr marL="228600" lvl="1" indent="-228600" algn="l" defTabSz="889000">
            <a:lnSpc>
              <a:spcPct val="90000"/>
            </a:lnSpc>
            <a:spcBef>
              <a:spcPct val="0"/>
            </a:spcBef>
            <a:spcAft>
              <a:spcPct val="15000"/>
            </a:spcAft>
            <a:buChar char="•"/>
          </a:pPr>
          <a:r>
            <a:rPr lang="hi-IN" sz="2000" kern="1200" dirty="0">
              <a:latin typeface="Kokila" pitchFamily="34" charset="0"/>
              <a:cs typeface="Kokila" pitchFamily="34" charset="0"/>
            </a:rPr>
            <a:t>मामलों के पंजीकरण के उपरांत विधिक सलाह लिए जाने के बाद (जहां लागू हो) निर्देशानुसार वादी से 30/- रूपये लेना एवं प्राप्ति  रसीद प्रदान करना</a:t>
          </a:r>
          <a:r>
            <a:rPr lang="en-IN" sz="2000" kern="1200" dirty="0">
              <a:latin typeface="Kokila" pitchFamily="34" charset="0"/>
              <a:cs typeface="Kokila" pitchFamily="34" charset="0"/>
            </a:rPr>
            <a:t>;</a:t>
          </a:r>
          <a:endParaRPr lang="en-US" sz="2000" kern="1200" dirty="0">
            <a:latin typeface="Kokila" pitchFamily="34" charset="0"/>
            <a:cs typeface="Kokila" pitchFamily="34" charset="0"/>
          </a:endParaRPr>
        </a:p>
        <a:p>
          <a:pPr marL="57150" lvl="1" indent="-57150" algn="l" defTabSz="222250">
            <a:lnSpc>
              <a:spcPct val="90000"/>
            </a:lnSpc>
            <a:spcBef>
              <a:spcPct val="0"/>
            </a:spcBef>
            <a:spcAft>
              <a:spcPct val="15000"/>
            </a:spcAft>
            <a:buChar char="•"/>
          </a:pPr>
          <a:endParaRPr lang="en-US" sz="500" kern="1200" dirty="0">
            <a:latin typeface="Kokila" pitchFamily="34" charset="0"/>
            <a:cs typeface="Kokila" pitchFamily="34" charset="0"/>
          </a:endParaRPr>
        </a:p>
      </dsp:txBody>
      <dsp:txXfrm>
        <a:off x="498957" y="971688"/>
        <a:ext cx="3524689" cy="4830020"/>
      </dsp:txXfrm>
    </dsp:sp>
    <dsp:sp modelId="{68524E4D-7C34-4225-B476-56159C018246}">
      <dsp:nvSpPr>
        <dsp:cNvPr id="0" name=""/>
        <dsp:cNvSpPr/>
      </dsp:nvSpPr>
      <dsp:spPr>
        <a:xfrm>
          <a:off x="4088229" y="0"/>
          <a:ext cx="3363899" cy="950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hi-IN" sz="1600" kern="1200" dirty="0"/>
            <a:t>प्रशिक्षण</a:t>
          </a:r>
          <a:r>
            <a:rPr lang="hi-IN" sz="500" kern="1200" dirty="0"/>
            <a:t> </a:t>
          </a:r>
          <a:endParaRPr lang="en-US" sz="500" kern="1200" dirty="0"/>
        </a:p>
      </dsp:txBody>
      <dsp:txXfrm>
        <a:off x="4088229" y="0"/>
        <a:ext cx="3363899" cy="950400"/>
      </dsp:txXfrm>
    </dsp:sp>
    <dsp:sp modelId="{00D696CE-9B39-4779-ABC4-42A6533D21A6}">
      <dsp:nvSpPr>
        <dsp:cNvPr id="0" name=""/>
        <dsp:cNvSpPr/>
      </dsp:nvSpPr>
      <dsp:spPr>
        <a:xfrm>
          <a:off x="4113703" y="971688"/>
          <a:ext cx="3363899" cy="48300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hi-IN" sz="2000" kern="1200" dirty="0">
              <a:latin typeface="Kokila" pitchFamily="34" charset="0"/>
              <a:cs typeface="Kokila" pitchFamily="34" charset="0"/>
            </a:rPr>
            <a:t>वीएलई को प्रशिक्षण में शामिल होना चाहिए (प्रवेश ; पुनश्चर्या) ; </a:t>
          </a:r>
          <a:endParaRPr lang="en-US" sz="2000" kern="1200" dirty="0">
            <a:latin typeface="Kokila" pitchFamily="34" charset="0"/>
            <a:cs typeface="Kokila" pitchFamily="34" charset="0"/>
          </a:endParaRPr>
        </a:p>
        <a:p>
          <a:pPr marL="228600" lvl="1" indent="-228600" algn="l" defTabSz="889000">
            <a:lnSpc>
              <a:spcPct val="90000"/>
            </a:lnSpc>
            <a:spcBef>
              <a:spcPct val="0"/>
            </a:spcBef>
            <a:spcAft>
              <a:spcPct val="15000"/>
            </a:spcAft>
            <a:buChar char="•"/>
          </a:pPr>
          <a:r>
            <a:rPr lang="hi-IN" sz="2000" kern="1200" dirty="0">
              <a:latin typeface="Kokila" pitchFamily="34" charset="0"/>
              <a:cs typeface="Kokila" pitchFamily="34" charset="0"/>
            </a:rPr>
            <a:t>कानूनी सलाह लेने के लिए पंजीकृत होने वाले मामलों के प्रकार को जानना चाहिए;</a:t>
          </a:r>
          <a:endParaRPr lang="en-IN" sz="2000" kern="1200" dirty="0">
            <a:latin typeface="Kokila" pitchFamily="34" charset="0"/>
            <a:cs typeface="Kokila" pitchFamily="34" charset="0"/>
          </a:endParaRPr>
        </a:p>
        <a:p>
          <a:pPr marL="228600" lvl="1" indent="-228600" algn="l" defTabSz="889000">
            <a:lnSpc>
              <a:spcPct val="90000"/>
            </a:lnSpc>
            <a:spcBef>
              <a:spcPct val="0"/>
            </a:spcBef>
            <a:spcAft>
              <a:spcPct val="15000"/>
            </a:spcAft>
            <a:buChar char="•"/>
          </a:pPr>
          <a:r>
            <a:rPr lang="hi-IN" sz="2000" kern="1200" dirty="0">
              <a:latin typeface="Kokila" pitchFamily="34" charset="0"/>
              <a:cs typeface="Kokila" pitchFamily="34" charset="0"/>
            </a:rPr>
            <a:t>टेली-कानून पर </a:t>
          </a:r>
          <a:r>
            <a:rPr lang="en-IN" sz="2000" kern="1200" dirty="0">
              <a:latin typeface="Kokila" pitchFamily="34" charset="0"/>
              <a:cs typeface="Kokila" pitchFamily="34" charset="0"/>
            </a:rPr>
            <a:t>VC/</a:t>
          </a:r>
          <a:r>
            <a:rPr lang="hi-IN" sz="2000" kern="1200" dirty="0">
              <a:latin typeface="Kokila" pitchFamily="34" charset="0"/>
              <a:cs typeface="Kokila" pitchFamily="34" charset="0"/>
            </a:rPr>
            <a:t>वीसी </a:t>
          </a:r>
          <a:r>
            <a:rPr lang="en-IN" sz="2000" kern="1200" dirty="0">
              <a:latin typeface="Kokila" pitchFamily="34" charset="0"/>
              <a:cs typeface="Kokila" pitchFamily="34" charset="0"/>
            </a:rPr>
            <a:t>,</a:t>
          </a:r>
          <a:r>
            <a:rPr lang="hi-IN" sz="2000" kern="1200" dirty="0">
              <a:latin typeface="Kokila" pitchFamily="34" charset="0"/>
              <a:cs typeface="Kokila" pitchFamily="34" charset="0"/>
            </a:rPr>
            <a:t>टेलीफोनऔर </a:t>
          </a:r>
          <a:r>
            <a:rPr lang="en-IN" sz="2000" kern="1200" dirty="0">
              <a:latin typeface="Kokila" pitchFamily="34" charset="0"/>
              <a:cs typeface="Kokila" pitchFamily="34" charset="0"/>
            </a:rPr>
            <a:t>instant calling </a:t>
          </a:r>
          <a:r>
            <a:rPr lang="hi-IN" sz="2000" kern="1200" dirty="0">
              <a:latin typeface="Kokila" pitchFamily="34" charset="0"/>
              <a:cs typeface="Kokila" pitchFamily="34" charset="0"/>
            </a:rPr>
            <a:t>की  सुविधा के उपयोग पर लाभार्थियों को बताना </a:t>
          </a:r>
          <a:r>
            <a:rPr lang="en-IN" sz="2000" kern="1200" dirty="0">
              <a:latin typeface="Kokila" pitchFamily="34" charset="0"/>
              <a:cs typeface="Kokila" pitchFamily="34" charset="0"/>
            </a:rPr>
            <a:t>;</a:t>
          </a:r>
        </a:p>
      </dsp:txBody>
      <dsp:txXfrm>
        <a:off x="4113703" y="971688"/>
        <a:ext cx="3363899" cy="4830020"/>
      </dsp:txXfrm>
    </dsp:sp>
    <dsp:sp modelId="{07EFEFB8-C070-49DE-AFC4-802718775679}">
      <dsp:nvSpPr>
        <dsp:cNvPr id="0" name=""/>
        <dsp:cNvSpPr/>
      </dsp:nvSpPr>
      <dsp:spPr>
        <a:xfrm>
          <a:off x="7567659" y="73114"/>
          <a:ext cx="3473741" cy="950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hi-IN" sz="1400" kern="1200" dirty="0"/>
            <a:t>समन्वयन </a:t>
          </a:r>
          <a:endParaRPr lang="en-US" sz="1400" kern="1200" dirty="0"/>
        </a:p>
      </dsp:txBody>
      <dsp:txXfrm>
        <a:off x="7567659" y="73114"/>
        <a:ext cx="3473741" cy="950400"/>
      </dsp:txXfrm>
    </dsp:sp>
    <dsp:sp modelId="{BB00EDE5-A36F-4477-A3D7-9BD7B4C29551}">
      <dsp:nvSpPr>
        <dsp:cNvPr id="0" name=""/>
        <dsp:cNvSpPr/>
      </dsp:nvSpPr>
      <dsp:spPr>
        <a:xfrm>
          <a:off x="7583485" y="971688"/>
          <a:ext cx="3442087" cy="48300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120000"/>
            </a:lnSpc>
            <a:spcBef>
              <a:spcPct val="0"/>
            </a:spcBef>
            <a:spcAft>
              <a:spcPct val="15000"/>
            </a:spcAft>
            <a:buChar char="•"/>
          </a:pPr>
          <a:r>
            <a:rPr lang="hi-IN" sz="1800" kern="1200" dirty="0">
              <a:latin typeface="Kokila" pitchFamily="34" charset="0"/>
              <a:cs typeface="Kokila" pitchFamily="34" charset="0"/>
            </a:rPr>
            <a:t>मामलों को पंजीकृत करने के लिए पीएलवी के साथ समन्वय करना ;</a:t>
          </a:r>
          <a:endParaRPr lang="en-US" sz="1800" kern="1200" dirty="0">
            <a:latin typeface="Kokila" pitchFamily="34" charset="0"/>
            <a:cs typeface="Kokila" pitchFamily="34" charset="0"/>
          </a:endParaRPr>
        </a:p>
        <a:p>
          <a:pPr marL="171450" lvl="1" indent="-171450" algn="l" defTabSz="800100">
            <a:lnSpc>
              <a:spcPct val="120000"/>
            </a:lnSpc>
            <a:spcBef>
              <a:spcPct val="0"/>
            </a:spcBef>
            <a:spcAft>
              <a:spcPct val="15000"/>
            </a:spcAft>
            <a:buChar char="•"/>
          </a:pPr>
          <a:r>
            <a:rPr lang="hi-IN" sz="1800" kern="1200" dirty="0">
              <a:latin typeface="Kokila" pitchFamily="34" charset="0"/>
              <a:cs typeface="Kokila" pitchFamily="34" charset="0"/>
            </a:rPr>
            <a:t>पैनल वकीलों की अनुसूची  में परिवर्तन के बारे में पीएलवी / विधिक सहायता की तलाश करने वालों को सूचना देना ; </a:t>
          </a:r>
          <a:endParaRPr lang="en-IN" sz="1800" kern="1200" dirty="0">
            <a:latin typeface="Kokila" pitchFamily="34" charset="0"/>
            <a:cs typeface="Kokila" pitchFamily="34" charset="0"/>
          </a:endParaRPr>
        </a:p>
        <a:p>
          <a:pPr marL="171450" lvl="1" indent="-171450" algn="l" defTabSz="800100">
            <a:lnSpc>
              <a:spcPct val="120000"/>
            </a:lnSpc>
            <a:spcBef>
              <a:spcPct val="0"/>
            </a:spcBef>
            <a:spcAft>
              <a:spcPct val="15000"/>
            </a:spcAft>
            <a:buChar char="•"/>
          </a:pPr>
          <a:r>
            <a:rPr lang="hi-IN" sz="1800" kern="1200" dirty="0">
              <a:latin typeface="Kokila" pitchFamily="34" charset="0"/>
              <a:cs typeface="Kokila" pitchFamily="34" charset="0"/>
            </a:rPr>
            <a:t>टेली-लॉ स्कीम को बढ़ावा देने के लिए ग्राम में उपर्युक्त स्थान / समूहों और प्रमुख व्यक्तियों की पहचान करने के लिए पीएलवी के साथ सहयोग करना;</a:t>
          </a:r>
          <a:endParaRPr lang="en-IN" sz="1800" kern="1200" dirty="0">
            <a:latin typeface="Kokila" pitchFamily="34" charset="0"/>
            <a:cs typeface="Kokila" pitchFamily="34" charset="0"/>
          </a:endParaRPr>
        </a:p>
        <a:p>
          <a:pPr marL="171450" lvl="1" indent="-171450" algn="l" defTabSz="800100">
            <a:lnSpc>
              <a:spcPct val="120000"/>
            </a:lnSpc>
            <a:spcBef>
              <a:spcPct val="0"/>
            </a:spcBef>
            <a:spcAft>
              <a:spcPct val="15000"/>
            </a:spcAft>
            <a:buChar char="•"/>
          </a:pPr>
          <a:r>
            <a:rPr lang="hi-IN" sz="1800" kern="1200" dirty="0">
              <a:latin typeface="Kokila" pitchFamily="34" charset="0"/>
              <a:cs typeface="Kokila" pitchFamily="34" charset="0"/>
            </a:rPr>
            <a:t>कानूनी सहायता की तलाश करने वालों  को निश्चित स्थान / गोपनीयता प्रदान करना </a:t>
          </a:r>
          <a:r>
            <a:rPr lang="en-IN" sz="1800" kern="1200" dirty="0">
              <a:latin typeface="Kokila" pitchFamily="34" charset="0"/>
              <a:cs typeface="Kokila" pitchFamily="34" charset="0"/>
            </a:rPr>
            <a:t>;</a:t>
          </a:r>
        </a:p>
        <a:p>
          <a:pPr marL="171450" lvl="1" indent="-171450" algn="l" defTabSz="800100">
            <a:lnSpc>
              <a:spcPct val="120000"/>
            </a:lnSpc>
            <a:spcBef>
              <a:spcPct val="0"/>
            </a:spcBef>
            <a:spcAft>
              <a:spcPct val="15000"/>
            </a:spcAft>
            <a:buChar char="•"/>
          </a:pPr>
          <a:r>
            <a:rPr lang="hi-IN" sz="1800" kern="1200" dirty="0">
              <a:latin typeface="Kokila" pitchFamily="34" charset="0"/>
              <a:cs typeface="Kokila" pitchFamily="34" charset="0"/>
            </a:rPr>
            <a:t>टेली-लॉ पोर्टल पर किसी भी प्रकार की तकनीकी असुविधा को </a:t>
          </a:r>
          <a:r>
            <a:rPr lang="en-IN" sz="1800" kern="1200" dirty="0">
              <a:latin typeface="Kokila" pitchFamily="34" charset="0"/>
              <a:cs typeface="Kokila" pitchFamily="34" charset="0"/>
            </a:rPr>
            <a:t>CSC</a:t>
          </a:r>
          <a:r>
            <a:rPr lang="hi-IN" sz="1800" kern="1200" dirty="0">
              <a:latin typeface="Kokila" pitchFamily="34" charset="0"/>
              <a:cs typeface="Kokila" pitchFamily="34" charset="0"/>
            </a:rPr>
            <a:t> के जिला समन्वयक और जिला प्रबन्धक से निवारण कराना ; </a:t>
          </a:r>
          <a:endParaRPr lang="en-IN" sz="1800" kern="1200" dirty="0">
            <a:latin typeface="Kokila" pitchFamily="34" charset="0"/>
            <a:cs typeface="Kokila" pitchFamily="34" charset="0"/>
          </a:endParaRPr>
        </a:p>
        <a:p>
          <a:pPr marL="228600" lvl="1" indent="-228600" algn="l" defTabSz="889000">
            <a:lnSpc>
              <a:spcPct val="90000"/>
            </a:lnSpc>
            <a:spcBef>
              <a:spcPct val="0"/>
            </a:spcBef>
            <a:spcAft>
              <a:spcPct val="15000"/>
            </a:spcAft>
            <a:buChar char="•"/>
          </a:pPr>
          <a:endParaRPr lang="en-US" sz="2000" kern="1200" dirty="0">
            <a:latin typeface="Kokila" pitchFamily="34" charset="0"/>
            <a:cs typeface="Kokila" pitchFamily="34" charset="0"/>
          </a:endParaRPr>
        </a:p>
        <a:p>
          <a:pPr marL="228600" lvl="1" indent="-228600" algn="l" defTabSz="889000">
            <a:lnSpc>
              <a:spcPct val="90000"/>
            </a:lnSpc>
            <a:spcBef>
              <a:spcPct val="0"/>
            </a:spcBef>
            <a:spcAft>
              <a:spcPct val="15000"/>
            </a:spcAft>
            <a:buChar char="•"/>
          </a:pPr>
          <a:endParaRPr lang="en-US" sz="2000" kern="1200" dirty="0">
            <a:latin typeface="Kokila" pitchFamily="34" charset="0"/>
            <a:cs typeface="Kokila" pitchFamily="34" charset="0"/>
          </a:endParaRPr>
        </a:p>
      </dsp:txBody>
      <dsp:txXfrm>
        <a:off x="7583485" y="971688"/>
        <a:ext cx="3442087" cy="48300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AB6B2-96CC-4690-90D4-D44EE7863ADC}">
      <dsp:nvSpPr>
        <dsp:cNvPr id="0" name=""/>
        <dsp:cNvSpPr/>
      </dsp:nvSpPr>
      <dsp:spPr>
        <a:xfrm>
          <a:off x="2978" y="0"/>
          <a:ext cx="6477671" cy="5612523"/>
        </a:xfrm>
        <a:prstGeom prst="roundRect">
          <a:avLst>
            <a:gd name="adj" fmla="val 50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l" defTabSz="1066800">
            <a:lnSpc>
              <a:spcPct val="90000"/>
            </a:lnSpc>
            <a:spcBef>
              <a:spcPct val="0"/>
            </a:spcBef>
            <a:spcAft>
              <a:spcPct val="35000"/>
            </a:spcAft>
            <a:buNone/>
          </a:pPr>
          <a:r>
            <a:rPr lang="hi-IN" sz="2400" kern="1200" dirty="0">
              <a:solidFill>
                <a:schemeClr val="tx1"/>
              </a:solidFill>
            </a:rPr>
            <a:t>पैनल वकील का टेली-लॉ पे अपडेट</a:t>
          </a:r>
          <a:endParaRPr lang="en-US" sz="2400" kern="1200" dirty="0">
            <a:solidFill>
              <a:schemeClr val="tx1"/>
            </a:solidFill>
          </a:endParaRPr>
        </a:p>
      </dsp:txBody>
      <dsp:txXfrm rot="16200000">
        <a:off x="-1650389" y="1653367"/>
        <a:ext cx="4602269" cy="1295534"/>
      </dsp:txXfrm>
    </dsp:sp>
    <dsp:sp modelId="{6FAAD9B1-B74F-4211-A627-C34C151B1A6B}">
      <dsp:nvSpPr>
        <dsp:cNvPr id="0" name=""/>
        <dsp:cNvSpPr/>
      </dsp:nvSpPr>
      <dsp:spPr>
        <a:xfrm>
          <a:off x="1399265" y="0"/>
          <a:ext cx="4825865" cy="56125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Font typeface="Arial" panose="020B0604020202020204" pitchFamily="34" charset="0"/>
            <a:buNone/>
          </a:pPr>
          <a:r>
            <a:rPr lang="hi-IN" sz="1400" kern="1200" dirty="0">
              <a:solidFill>
                <a:schemeClr val="tx1"/>
              </a:solidFill>
              <a:latin typeface="Kokila" pitchFamily="34" charset="0"/>
              <a:cs typeface="+mn-cs"/>
            </a:rPr>
            <a:t>टेली-लॉ पोर्टल पर पैनल वकीलों द्वारा अपनी उपलब्धता दिखाना ; </a:t>
          </a:r>
          <a:endParaRPr lang="en-US" sz="1400" kern="1200" dirty="0">
            <a:solidFill>
              <a:schemeClr val="tx1"/>
            </a:solidFill>
            <a:cs typeface="+mn-cs"/>
          </a:endParaRPr>
        </a:p>
        <a:p>
          <a:pPr marL="0" lvl="0" indent="0" algn="l" defTabSz="622300">
            <a:lnSpc>
              <a:spcPct val="90000"/>
            </a:lnSpc>
            <a:spcBef>
              <a:spcPct val="0"/>
            </a:spcBef>
            <a:spcAft>
              <a:spcPct val="35000"/>
            </a:spcAft>
            <a:buFont typeface="Arial" panose="020B0604020202020204" pitchFamily="34" charset="0"/>
            <a:buNone/>
          </a:pPr>
          <a:r>
            <a:rPr lang="hi-IN" sz="1400" kern="1200" dirty="0">
              <a:solidFill>
                <a:schemeClr val="tx1"/>
              </a:solidFill>
              <a:latin typeface="Kokila" pitchFamily="34" charset="0"/>
              <a:cs typeface="+mn-cs"/>
            </a:rPr>
            <a:t>पैनल वकील टेली-लॉ पोर्टल को चलाने के लिए  अपना यूजर –आई-डी एवं पासवर्ड सुनिश्चित करेंगे; </a:t>
          </a:r>
        </a:p>
        <a:p>
          <a:pPr marL="0" lvl="0" indent="0" algn="l" defTabSz="622300">
            <a:lnSpc>
              <a:spcPct val="90000"/>
            </a:lnSpc>
            <a:spcBef>
              <a:spcPct val="0"/>
            </a:spcBef>
            <a:spcAft>
              <a:spcPct val="35000"/>
            </a:spcAft>
            <a:buFont typeface="Arial" panose="020B0604020202020204" pitchFamily="34" charset="0"/>
            <a:buNone/>
          </a:pPr>
          <a:r>
            <a:rPr lang="hi-IN" sz="1400" kern="1200" dirty="0">
              <a:solidFill>
                <a:schemeClr val="tx1"/>
              </a:solidFill>
              <a:latin typeface="Kokila" pitchFamily="34" charset="0"/>
              <a:cs typeface="+mn-cs"/>
            </a:rPr>
            <a:t>निर्धारित समय पर विधिक सलाह दिया जाना सुनिश्चित करना ;</a:t>
          </a:r>
        </a:p>
        <a:p>
          <a:pPr marL="0" lvl="0" indent="0" algn="l" defTabSz="622300">
            <a:lnSpc>
              <a:spcPct val="90000"/>
            </a:lnSpc>
            <a:spcBef>
              <a:spcPct val="0"/>
            </a:spcBef>
            <a:spcAft>
              <a:spcPct val="35000"/>
            </a:spcAft>
            <a:buFont typeface="Arial" panose="020B0604020202020204" pitchFamily="34" charset="0"/>
            <a:buNone/>
          </a:pPr>
          <a:r>
            <a:rPr lang="hi-IN" sz="1400" kern="1200" dirty="0">
              <a:solidFill>
                <a:schemeClr val="tx1"/>
              </a:solidFill>
              <a:latin typeface="Kokila" pitchFamily="34" charset="0"/>
              <a:cs typeface="+mn-cs"/>
            </a:rPr>
            <a:t>विधिक सलाह दिए जानेवाले मामलों में  निर्धारित </a:t>
          </a:r>
          <a:r>
            <a:rPr lang="hi-IN" sz="1800" kern="1200" dirty="0">
              <a:solidFill>
                <a:schemeClr val="tx1"/>
              </a:solidFill>
              <a:latin typeface="Kokila" pitchFamily="34" charset="0"/>
              <a:cs typeface="+mn-cs"/>
            </a:rPr>
            <a:t>feedback form  </a:t>
          </a:r>
          <a:r>
            <a:rPr lang="hi-IN" sz="1400" kern="1200" dirty="0">
              <a:solidFill>
                <a:schemeClr val="tx1"/>
              </a:solidFill>
              <a:latin typeface="Kokila" pitchFamily="34" charset="0"/>
              <a:cs typeface="+mn-cs"/>
            </a:rPr>
            <a:t>का भरा जाना ; </a:t>
          </a:r>
        </a:p>
        <a:p>
          <a:pPr marL="0" lvl="0" indent="0" algn="l" defTabSz="622300">
            <a:lnSpc>
              <a:spcPct val="90000"/>
            </a:lnSpc>
            <a:spcBef>
              <a:spcPct val="0"/>
            </a:spcBef>
            <a:spcAft>
              <a:spcPct val="35000"/>
            </a:spcAft>
            <a:buFont typeface="Arial" panose="020B0604020202020204" pitchFamily="34" charset="0"/>
            <a:buNone/>
          </a:pPr>
          <a:r>
            <a:rPr lang="hi-IN" sz="1400" kern="1200" dirty="0">
              <a:solidFill>
                <a:schemeClr val="tx1"/>
              </a:solidFill>
              <a:latin typeface="Kokila" pitchFamily="34" charset="0"/>
              <a:cs typeface="+mn-cs"/>
            </a:rPr>
            <a:t>विधिक सलाह दिए  जाने वाले मामले का आवश्यक विवरण यथा लाभार्थी का नाम; मामले का प्रकार; सक्षिप्त विधिक सलाह का उल्लेख दिए गए रिपोर्ट प्रपत्र भरना ; </a:t>
          </a:r>
        </a:p>
        <a:p>
          <a:pPr marL="0" lvl="0" indent="0" algn="l" defTabSz="622300">
            <a:lnSpc>
              <a:spcPct val="90000"/>
            </a:lnSpc>
            <a:spcBef>
              <a:spcPct val="0"/>
            </a:spcBef>
            <a:spcAft>
              <a:spcPct val="35000"/>
            </a:spcAft>
            <a:buFont typeface="Arial" panose="020B0604020202020204" pitchFamily="34" charset="0"/>
            <a:buNone/>
          </a:pPr>
          <a:r>
            <a:rPr lang="hi-IN" sz="1400" kern="1200" dirty="0">
              <a:solidFill>
                <a:schemeClr val="tx1"/>
              </a:solidFill>
              <a:latin typeface="Kokila" pitchFamily="34" charset="0"/>
              <a:cs typeface="+mn-cs"/>
            </a:rPr>
            <a:t>साप्ताहिक आधार पर दिए गए विधिक सलाह वाले मामलों के उपरान्त CSC द्वारा अगले मामलों का आवंटन किया जाना है  ।किसी विशेष परिस्थिति विधिक सलाह दिए जाने में उचित विलम्ब होने पर अतिरिक्त मामलों का आवंटन विचारनीय होगा  ।</a:t>
          </a:r>
          <a:r>
            <a:rPr lang="hi-IN" sz="1400" kern="1200" dirty="0">
              <a:solidFill>
                <a:schemeClr val="tx1"/>
              </a:solidFill>
              <a:highlight>
                <a:srgbClr val="000000"/>
              </a:highlight>
              <a:latin typeface="Kokila" pitchFamily="34" charset="0"/>
              <a:cs typeface="+mn-cs"/>
            </a:rPr>
            <a:t> </a:t>
          </a:r>
          <a:endParaRPr lang="en-IN" sz="1400" kern="1200" dirty="0">
            <a:solidFill>
              <a:schemeClr val="tx1"/>
            </a:solidFill>
            <a:highlight>
              <a:srgbClr val="000000"/>
            </a:highlight>
            <a:latin typeface="Kokila" pitchFamily="34" charset="0"/>
            <a:cs typeface="+mn-cs"/>
          </a:endParaRPr>
        </a:p>
      </dsp:txBody>
      <dsp:txXfrm>
        <a:off x="1399265" y="0"/>
        <a:ext cx="4825865" cy="5612523"/>
      </dsp:txXfrm>
    </dsp:sp>
    <dsp:sp modelId="{92CA5B54-3F61-4B54-ABC9-718703617906}">
      <dsp:nvSpPr>
        <dsp:cNvPr id="0" name=""/>
        <dsp:cNvSpPr/>
      </dsp:nvSpPr>
      <dsp:spPr>
        <a:xfrm>
          <a:off x="6756007" y="0"/>
          <a:ext cx="4749841" cy="5596079"/>
        </a:xfrm>
        <a:prstGeom prst="roundRect">
          <a:avLst>
            <a:gd name="adj" fmla="val 50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r>
            <a:rPr lang="hi-IN" sz="2400" kern="1200" dirty="0">
              <a:solidFill>
                <a:schemeClr val="tx1"/>
              </a:solidFill>
            </a:rPr>
            <a:t>प्रशिक्षण</a:t>
          </a:r>
          <a:endParaRPr lang="en-US" sz="2400" kern="1200" dirty="0">
            <a:solidFill>
              <a:schemeClr val="tx1"/>
            </a:solidFill>
          </a:endParaRPr>
        </a:p>
      </dsp:txBody>
      <dsp:txXfrm rot="16200000">
        <a:off x="4936599" y="1819408"/>
        <a:ext cx="4588785" cy="949968"/>
      </dsp:txXfrm>
    </dsp:sp>
    <dsp:sp modelId="{BF65D5C8-F71A-45D2-A2A2-ED10691A3039}">
      <dsp:nvSpPr>
        <dsp:cNvPr id="0" name=""/>
        <dsp:cNvSpPr/>
      </dsp:nvSpPr>
      <dsp:spPr>
        <a:xfrm rot="5400000">
          <a:off x="6382729" y="4223790"/>
          <a:ext cx="825230" cy="1180104"/>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F65D8B-9AA5-47C0-84BB-8B74A954682E}">
      <dsp:nvSpPr>
        <dsp:cNvPr id="0" name=""/>
        <dsp:cNvSpPr/>
      </dsp:nvSpPr>
      <dsp:spPr>
        <a:xfrm>
          <a:off x="7931996" y="0"/>
          <a:ext cx="3538632" cy="559607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just" defTabSz="800100">
            <a:lnSpc>
              <a:spcPct val="150000"/>
            </a:lnSpc>
            <a:spcBef>
              <a:spcPct val="0"/>
            </a:spcBef>
            <a:spcAft>
              <a:spcPct val="35000"/>
            </a:spcAft>
            <a:buNone/>
          </a:pPr>
          <a:r>
            <a:rPr lang="hi-IN" sz="1800" kern="1200" dirty="0">
              <a:solidFill>
                <a:schemeClr val="tx1"/>
              </a:solidFill>
              <a:latin typeface="Kokila" pitchFamily="34" charset="0"/>
              <a:cs typeface="+mn-cs"/>
            </a:rPr>
            <a:t>एलएसए(</a:t>
          </a:r>
          <a:r>
            <a:rPr lang="en-IN" sz="1800" kern="1200" dirty="0">
              <a:solidFill>
                <a:schemeClr val="tx1"/>
              </a:solidFill>
              <a:latin typeface="Kokila" pitchFamily="34" charset="0"/>
              <a:cs typeface="+mn-cs"/>
            </a:rPr>
            <a:t>LSA)</a:t>
          </a:r>
          <a:r>
            <a:rPr lang="hi-IN" sz="1800" kern="1200" dirty="0">
              <a:solidFill>
                <a:schemeClr val="tx1"/>
              </a:solidFill>
              <a:latin typeface="Kokila" pitchFamily="34" charset="0"/>
              <a:cs typeface="+mn-cs"/>
            </a:rPr>
            <a:t> अधिनियम</a:t>
          </a:r>
          <a:r>
            <a:rPr lang="en-IN" sz="1800" kern="1200" dirty="0">
              <a:solidFill>
                <a:schemeClr val="tx1"/>
              </a:solidFill>
              <a:latin typeface="Kokila" pitchFamily="34" charset="0"/>
              <a:cs typeface="+mn-cs"/>
            </a:rPr>
            <a:t> (1987)</a:t>
          </a:r>
          <a:r>
            <a:rPr lang="hi-IN" sz="1800" kern="1200" dirty="0">
              <a:solidFill>
                <a:schemeClr val="tx1"/>
              </a:solidFill>
              <a:latin typeface="Kokila" pitchFamily="34" charset="0"/>
              <a:cs typeface="+mn-cs"/>
            </a:rPr>
            <a:t> की धारा 12 के तहत उल्लिखित लाभार्थियों से संबंधित राज्य कानूनों और अन्य अधिनियमों में पैनल के वकीलों को प्रशिक्षित किया जाना ;</a:t>
          </a:r>
          <a:endParaRPr lang="en-US" sz="1800" kern="1200" dirty="0">
            <a:solidFill>
              <a:schemeClr val="tx1"/>
            </a:solidFill>
            <a:cs typeface="+mn-cs"/>
          </a:endParaRPr>
        </a:p>
      </dsp:txBody>
      <dsp:txXfrm>
        <a:off x="7931996" y="0"/>
        <a:ext cx="3538632" cy="55960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2C814-E45B-4CCF-A96D-4D7AF40DA8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7FE17E5-49D2-48E7-9D18-B6C34EF23D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955D83-8C2B-488A-B8DB-DC1D606E3369}"/>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5" name="Footer Placeholder 4">
            <a:extLst>
              <a:ext uri="{FF2B5EF4-FFF2-40B4-BE49-F238E27FC236}">
                <a16:creationId xmlns:a16="http://schemas.microsoft.com/office/drawing/2014/main" id="{64C84087-B585-4B6B-A1EC-B5E68DC1E3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224927-CEFE-493C-9113-FBEA688E6619}"/>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412134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0A38-401F-4DDC-B237-616BE227AAD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DB61585-3693-4235-83E5-90C7B9B33D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74D69CC-34BC-4DD8-987B-FB21F493FEAF}"/>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5" name="Footer Placeholder 4">
            <a:extLst>
              <a:ext uri="{FF2B5EF4-FFF2-40B4-BE49-F238E27FC236}">
                <a16:creationId xmlns:a16="http://schemas.microsoft.com/office/drawing/2014/main" id="{386E4193-F836-45EB-B768-41F1BB13B2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0AF624-3DB1-4FA5-9AE6-E3E1F9203A39}"/>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130314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CFF99-7459-4FCD-871B-12678A1FE7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0B42AD6-CE4C-4E81-9977-2B90371619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E086A7C-252D-4B1B-BFE4-2D03831E3D95}"/>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5" name="Footer Placeholder 4">
            <a:extLst>
              <a:ext uri="{FF2B5EF4-FFF2-40B4-BE49-F238E27FC236}">
                <a16:creationId xmlns:a16="http://schemas.microsoft.com/office/drawing/2014/main" id="{E63B6D36-F879-47D7-8879-F49E6C637C9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D89EE2-CB79-43C2-9764-3C4CA5EEE157}"/>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162511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EEEB0-6CDF-403F-8562-6D80E36DC6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260F99A-1EB9-47E5-9508-BC24042CF1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1A4976-7EFA-49D6-B846-04838C19EF2F}"/>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5" name="Footer Placeholder 4">
            <a:extLst>
              <a:ext uri="{FF2B5EF4-FFF2-40B4-BE49-F238E27FC236}">
                <a16:creationId xmlns:a16="http://schemas.microsoft.com/office/drawing/2014/main" id="{081855EF-7388-4C9A-8A0F-12A41D3A90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28E8B9-CA4D-4F02-8F25-312BCE662A61}"/>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106368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FB52-AEC1-42A1-9F13-20A38EFAE1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0603CF3-80BB-4FDA-9973-7292A9DC5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630846-0F18-4917-B16A-E732DD260783}"/>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5" name="Footer Placeholder 4">
            <a:extLst>
              <a:ext uri="{FF2B5EF4-FFF2-40B4-BE49-F238E27FC236}">
                <a16:creationId xmlns:a16="http://schemas.microsoft.com/office/drawing/2014/main" id="{8C124B47-1CD1-4003-9912-87A14C6911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6A2DCD-40AC-4408-8363-4C70CD668E2D}"/>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245448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8D86-FD40-4ED5-AF9F-EE9FBDC6C94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3769D4E-3458-4D47-9887-D80912BC20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17C8719-495C-4562-B6A8-6090F67EC1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F81FC46-25EB-4EA1-B715-B403DB42344F}"/>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6" name="Footer Placeholder 5">
            <a:extLst>
              <a:ext uri="{FF2B5EF4-FFF2-40B4-BE49-F238E27FC236}">
                <a16:creationId xmlns:a16="http://schemas.microsoft.com/office/drawing/2014/main" id="{879B1705-8C4D-4E42-B0B6-BEADEF33D6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477F93-E549-469A-A780-BB5D0B1E15FF}"/>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291076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9E5E-1CA7-45AC-A1BF-C3162D0C151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599EB6-7315-4836-8FDC-39EAF66551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DE2841-F50B-491F-A115-15DCB7D955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9631551-8CA6-4A4A-BFA4-39871D4FF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5EBFC72-1AFD-4469-AA1A-C936A7858E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319ED24-5000-4587-8DB6-881D52FF4FF1}"/>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8" name="Footer Placeholder 7">
            <a:extLst>
              <a:ext uri="{FF2B5EF4-FFF2-40B4-BE49-F238E27FC236}">
                <a16:creationId xmlns:a16="http://schemas.microsoft.com/office/drawing/2014/main" id="{50F3C753-2C69-4C4B-BD0A-B0A29F44AC7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A2A146E-BF22-49F6-A078-CBE2A391EDF9}"/>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231451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D6193-7FD5-4153-BEB4-C19D5C4D4EB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2CF2503-E375-4746-8497-AA25262E1218}"/>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4" name="Footer Placeholder 3">
            <a:extLst>
              <a:ext uri="{FF2B5EF4-FFF2-40B4-BE49-F238E27FC236}">
                <a16:creationId xmlns:a16="http://schemas.microsoft.com/office/drawing/2014/main" id="{37762B0E-DC2D-4564-9D9B-648369C74D4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BE389A7-3F01-4933-BDE6-DE54740463C1}"/>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306665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BF96E-B9D3-47A4-8C9B-6F634B191924}"/>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3" name="Footer Placeholder 2">
            <a:extLst>
              <a:ext uri="{FF2B5EF4-FFF2-40B4-BE49-F238E27FC236}">
                <a16:creationId xmlns:a16="http://schemas.microsoft.com/office/drawing/2014/main" id="{722D885C-9BE9-47A1-9DDE-BE7022E7C66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ECF74D3-857E-48D4-8037-0D040BA09F70}"/>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127911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26BBF-63D1-470B-81E8-48392634F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C5C2754-6FEF-4674-80AF-F3187E018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FA35D82-E935-4F49-AFE2-CADD3BD0D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0B9D74-985B-4C0D-8332-DB84F0585EA5}"/>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6" name="Footer Placeholder 5">
            <a:extLst>
              <a:ext uri="{FF2B5EF4-FFF2-40B4-BE49-F238E27FC236}">
                <a16:creationId xmlns:a16="http://schemas.microsoft.com/office/drawing/2014/main" id="{41681721-4D5D-4F87-963F-271ED875D3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6A1CAE-9F6D-4B8F-A830-56669083218A}"/>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179312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680C-8E77-43DF-89D1-45AE3A9AD1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F8772CE-C73F-478A-9A84-58CEC644E4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F20B8BB-F43B-46F9-9CFA-D074018192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6530A7-2F3B-452F-B8A5-C5B377A3F394}"/>
              </a:ext>
            </a:extLst>
          </p:cNvPr>
          <p:cNvSpPr>
            <a:spLocks noGrp="1"/>
          </p:cNvSpPr>
          <p:nvPr>
            <p:ph type="dt" sz="half" idx="10"/>
          </p:nvPr>
        </p:nvSpPr>
        <p:spPr/>
        <p:txBody>
          <a:bodyPr/>
          <a:lstStyle/>
          <a:p>
            <a:fld id="{D6585052-CF34-4E6C-9EF9-F84D85AA9E03}" type="datetimeFigureOut">
              <a:rPr lang="en-IN" smtClean="0"/>
              <a:pPr/>
              <a:t>09-02-2018</a:t>
            </a:fld>
            <a:endParaRPr lang="en-IN"/>
          </a:p>
        </p:txBody>
      </p:sp>
      <p:sp>
        <p:nvSpPr>
          <p:cNvPr id="6" name="Footer Placeholder 5">
            <a:extLst>
              <a:ext uri="{FF2B5EF4-FFF2-40B4-BE49-F238E27FC236}">
                <a16:creationId xmlns:a16="http://schemas.microsoft.com/office/drawing/2014/main" id="{7292BAC6-63AD-4724-9C46-51AA58C9BF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37C2094-0675-4D33-8FD8-19C48303B3E1}"/>
              </a:ext>
            </a:extLst>
          </p:cNvPr>
          <p:cNvSpPr>
            <a:spLocks noGrp="1"/>
          </p:cNvSpPr>
          <p:nvPr>
            <p:ph type="sldNum" sz="quarter" idx="12"/>
          </p:nvPr>
        </p:nvSpPr>
        <p:spPr/>
        <p:txBody>
          <a:bodyPr/>
          <a:lstStyle/>
          <a:p>
            <a:fld id="{C1161EE1-6DAE-4FD7-A934-FF25F9E6AFF5}" type="slidenum">
              <a:rPr lang="en-IN" smtClean="0"/>
              <a:pPr/>
              <a:t>‹#›</a:t>
            </a:fld>
            <a:endParaRPr lang="en-IN"/>
          </a:p>
        </p:txBody>
      </p:sp>
    </p:spTree>
    <p:extLst>
      <p:ext uri="{BB962C8B-B14F-4D97-AF65-F5344CB8AC3E}">
        <p14:creationId xmlns:p14="http://schemas.microsoft.com/office/powerpoint/2010/main" val="229916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8E39AF-A936-489D-B941-824781B8C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4DD07D7-A047-49CB-B593-CEC22F95B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2F0065-118B-4698-8E52-35596EE56F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85052-CF34-4E6C-9EF9-F84D85AA9E03}" type="datetimeFigureOut">
              <a:rPr lang="en-IN" smtClean="0"/>
              <a:pPr/>
              <a:t>09-02-2018</a:t>
            </a:fld>
            <a:endParaRPr lang="en-IN"/>
          </a:p>
        </p:txBody>
      </p:sp>
      <p:sp>
        <p:nvSpPr>
          <p:cNvPr id="5" name="Footer Placeholder 4">
            <a:extLst>
              <a:ext uri="{FF2B5EF4-FFF2-40B4-BE49-F238E27FC236}">
                <a16:creationId xmlns:a16="http://schemas.microsoft.com/office/drawing/2014/main" id="{167062E9-ABDF-4B5D-AAA0-D8B987FC02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60784DD-9E29-44A2-A531-AD6A61884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61EE1-6DAE-4FD7-A934-FF25F9E6AFF5}" type="slidenum">
              <a:rPr lang="en-IN" smtClean="0"/>
              <a:pPr/>
              <a:t>‹#›</a:t>
            </a:fld>
            <a:endParaRPr lang="en-IN"/>
          </a:p>
        </p:txBody>
      </p:sp>
    </p:spTree>
    <p:extLst>
      <p:ext uri="{BB962C8B-B14F-4D97-AF65-F5344CB8AC3E}">
        <p14:creationId xmlns:p14="http://schemas.microsoft.com/office/powerpoint/2010/main" val="591036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E4DE-4810-4E33-8DF2-27138AFFFE4E}"/>
              </a:ext>
            </a:extLst>
          </p:cNvPr>
          <p:cNvSpPr>
            <a:spLocks noGrp="1"/>
          </p:cNvSpPr>
          <p:nvPr>
            <p:ph type="ctrTitle"/>
          </p:nvPr>
        </p:nvSpPr>
        <p:spPr/>
        <p:txBody>
          <a:bodyPr>
            <a:normAutofit/>
          </a:bodyPr>
          <a:lstStyle/>
          <a:p>
            <a:r>
              <a:rPr lang="hi-IN" sz="7200" dirty="0">
                <a:latin typeface="Kokila" pitchFamily="34" charset="0"/>
                <a:cs typeface="Kokila" pitchFamily="34" charset="0"/>
              </a:rPr>
              <a:t>टेली-लॉ के तहत भूमिकाएं और जिम्मेदारी</a:t>
            </a:r>
            <a:endParaRPr lang="en-IN" sz="7200" dirty="0">
              <a:latin typeface="Kokila" pitchFamily="34" charset="0"/>
              <a:cs typeface="Kokila" pitchFamily="34" charset="0"/>
            </a:endParaRPr>
          </a:p>
        </p:txBody>
      </p:sp>
    </p:spTree>
    <p:extLst>
      <p:ext uri="{BB962C8B-B14F-4D97-AF65-F5344CB8AC3E}">
        <p14:creationId xmlns:p14="http://schemas.microsoft.com/office/powerpoint/2010/main" val="1519536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53D0F-9843-415C-B022-148DD3A05D2C}"/>
              </a:ext>
            </a:extLst>
          </p:cNvPr>
          <p:cNvSpPr>
            <a:spLocks noGrp="1"/>
          </p:cNvSpPr>
          <p:nvPr>
            <p:ph type="title"/>
          </p:nvPr>
        </p:nvSpPr>
        <p:spPr>
          <a:xfrm>
            <a:off x="331076" y="189187"/>
            <a:ext cx="11698014" cy="583323"/>
          </a:xfrm>
          <a:ln>
            <a:solidFill>
              <a:schemeClr val="tx1"/>
            </a:solidFill>
          </a:ln>
        </p:spPr>
        <p:txBody>
          <a:bodyPr>
            <a:normAutofit fontScale="90000"/>
          </a:bodyPr>
          <a:lstStyle/>
          <a:p>
            <a:pPr algn="ctr"/>
            <a:r>
              <a:rPr lang="hi-IN" dirty="0">
                <a:latin typeface="Kokila" pitchFamily="34" charset="0"/>
                <a:cs typeface="Kokila" pitchFamily="34" charset="0"/>
              </a:rPr>
              <a:t>न्याय विभाग</a:t>
            </a:r>
            <a:r>
              <a:rPr lang="en-IN" dirty="0">
                <a:latin typeface="Kokila" pitchFamily="34" charset="0"/>
                <a:cs typeface="Kokila" pitchFamily="34" charset="0"/>
              </a:rPr>
              <a:t>/(</a:t>
            </a:r>
            <a:r>
              <a:rPr lang="en-IN" dirty="0" err="1">
                <a:latin typeface="Kokila" pitchFamily="34" charset="0"/>
                <a:cs typeface="Kokila" pitchFamily="34" charset="0"/>
              </a:rPr>
              <a:t>DoJ</a:t>
            </a:r>
            <a:r>
              <a:rPr lang="en-IN" dirty="0">
                <a:latin typeface="Kokila" pitchFamily="34" charset="0"/>
                <a:cs typeface="Kokila" pitchFamily="34" charset="0"/>
              </a:rPr>
              <a:t>)</a:t>
            </a:r>
            <a:r>
              <a:rPr lang="hi-IN" dirty="0">
                <a:latin typeface="Kokila" pitchFamily="34" charset="0"/>
                <a:cs typeface="Kokila" pitchFamily="34" charset="0"/>
              </a:rPr>
              <a:t> की भूमिका </a:t>
            </a:r>
            <a:endParaRPr lang="en-IN" dirty="0">
              <a:latin typeface="Kokila" pitchFamily="34" charset="0"/>
              <a:cs typeface="Kokila" pitchFamily="34" charset="0"/>
            </a:endParaRPr>
          </a:p>
        </p:txBody>
      </p:sp>
      <p:graphicFrame>
        <p:nvGraphicFramePr>
          <p:cNvPr id="4" name="Content Placeholder 3">
            <a:extLst>
              <a:ext uri="{FF2B5EF4-FFF2-40B4-BE49-F238E27FC236}">
                <a16:creationId xmlns:a16="http://schemas.microsoft.com/office/drawing/2014/main" id="{E382F1C7-7EFE-4388-BF5E-606C60771C5A}"/>
              </a:ext>
            </a:extLst>
          </p:cNvPr>
          <p:cNvGraphicFramePr>
            <a:graphicFrameLocks noGrp="1"/>
          </p:cNvGraphicFramePr>
          <p:nvPr>
            <p:ph idx="1"/>
            <p:extLst>
              <p:ext uri="{D42A27DB-BD31-4B8C-83A1-F6EECF244321}">
                <p14:modId xmlns:p14="http://schemas.microsoft.com/office/powerpoint/2010/main" val="3033255292"/>
              </p:ext>
            </p:extLst>
          </p:nvPr>
        </p:nvGraphicFramePr>
        <p:xfrm>
          <a:off x="141890" y="772510"/>
          <a:ext cx="11887200" cy="6085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359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646A6-C1A3-4081-821C-0E889C87A503}"/>
              </a:ext>
            </a:extLst>
          </p:cNvPr>
          <p:cNvSpPr>
            <a:spLocks noGrp="1"/>
          </p:cNvSpPr>
          <p:nvPr>
            <p:ph type="title"/>
          </p:nvPr>
        </p:nvSpPr>
        <p:spPr>
          <a:xfrm>
            <a:off x="504497" y="0"/>
            <a:ext cx="11225047" cy="551793"/>
          </a:xfrm>
          <a:ln>
            <a:solidFill>
              <a:schemeClr val="tx1"/>
            </a:solidFill>
          </a:ln>
        </p:spPr>
        <p:txBody>
          <a:bodyPr>
            <a:normAutofit fontScale="90000"/>
          </a:bodyPr>
          <a:lstStyle/>
          <a:p>
            <a:pPr algn="ctr"/>
            <a:r>
              <a:rPr lang="hi-IN" dirty="0">
                <a:latin typeface="Kokila" pitchFamily="34" charset="0"/>
                <a:cs typeface="+mn-cs"/>
              </a:rPr>
              <a:t>नालसा(</a:t>
            </a:r>
            <a:r>
              <a:rPr lang="en-IN" dirty="0">
                <a:latin typeface="Kokila" pitchFamily="34" charset="0"/>
                <a:cs typeface="+mn-cs"/>
              </a:rPr>
              <a:t>NALSA)</a:t>
            </a:r>
            <a:r>
              <a:rPr lang="hi-IN" dirty="0">
                <a:latin typeface="Kokila" pitchFamily="34" charset="0"/>
                <a:cs typeface="+mn-cs"/>
              </a:rPr>
              <a:t> / एसएलएसए</a:t>
            </a:r>
            <a:r>
              <a:rPr lang="en-IN" dirty="0">
                <a:latin typeface="Kokila" pitchFamily="34" charset="0"/>
                <a:cs typeface="+mn-cs"/>
              </a:rPr>
              <a:t>(SLSA)</a:t>
            </a:r>
            <a:r>
              <a:rPr lang="hi-IN" dirty="0">
                <a:latin typeface="Kokila" pitchFamily="34" charset="0"/>
                <a:cs typeface="+mn-cs"/>
              </a:rPr>
              <a:t> की भूमिका </a:t>
            </a:r>
            <a:endParaRPr lang="en-IN" dirty="0">
              <a:latin typeface="Kokila" pitchFamily="34" charset="0"/>
              <a:cs typeface="+mn-cs"/>
            </a:endParaRPr>
          </a:p>
        </p:txBody>
      </p:sp>
      <p:graphicFrame>
        <p:nvGraphicFramePr>
          <p:cNvPr id="4" name="Content Placeholder 3">
            <a:extLst>
              <a:ext uri="{FF2B5EF4-FFF2-40B4-BE49-F238E27FC236}">
                <a16:creationId xmlns:a16="http://schemas.microsoft.com/office/drawing/2014/main" id="{FB243F0C-B234-4697-88E3-55E393981140}"/>
              </a:ext>
            </a:extLst>
          </p:cNvPr>
          <p:cNvGraphicFramePr>
            <a:graphicFrameLocks noGrp="1"/>
          </p:cNvGraphicFramePr>
          <p:nvPr>
            <p:ph idx="1"/>
            <p:extLst>
              <p:ext uri="{D42A27DB-BD31-4B8C-83A1-F6EECF244321}">
                <p14:modId xmlns:p14="http://schemas.microsoft.com/office/powerpoint/2010/main" val="835241115"/>
              </p:ext>
            </p:extLst>
          </p:nvPr>
        </p:nvGraphicFramePr>
        <p:xfrm>
          <a:off x="157655" y="551793"/>
          <a:ext cx="11902966" cy="6306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44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301C-9106-42FD-B4B1-913723BF55A0}"/>
              </a:ext>
            </a:extLst>
          </p:cNvPr>
          <p:cNvSpPr>
            <a:spLocks noGrp="1"/>
          </p:cNvSpPr>
          <p:nvPr>
            <p:ph type="title"/>
          </p:nvPr>
        </p:nvSpPr>
        <p:spPr>
          <a:xfrm>
            <a:off x="785522" y="160174"/>
            <a:ext cx="10726058" cy="580805"/>
          </a:xfrm>
          <a:ln>
            <a:solidFill>
              <a:schemeClr val="tx1"/>
            </a:solidFill>
          </a:ln>
        </p:spPr>
        <p:txBody>
          <a:bodyPr>
            <a:normAutofit fontScale="90000"/>
          </a:bodyPr>
          <a:lstStyle/>
          <a:p>
            <a:pPr algn="ctr"/>
            <a:r>
              <a:rPr lang="en-IN" dirty="0">
                <a:latin typeface="Kokila" pitchFamily="34" charset="0"/>
                <a:cs typeface="Kokila" pitchFamily="34" charset="0"/>
              </a:rPr>
              <a:t>    </a:t>
            </a:r>
            <a:r>
              <a:rPr lang="hi-IN" dirty="0">
                <a:latin typeface="Kokila" pitchFamily="34" charset="0"/>
                <a:cs typeface="Kokila" pitchFamily="34" charset="0"/>
              </a:rPr>
              <a:t>सीएससी</a:t>
            </a:r>
            <a:r>
              <a:rPr lang="en-IN" dirty="0">
                <a:latin typeface="Kokila" pitchFamily="34" charset="0"/>
                <a:cs typeface="Kokila" pitchFamily="34" charset="0"/>
              </a:rPr>
              <a:t>/CSC</a:t>
            </a:r>
            <a:r>
              <a:rPr lang="hi-IN" dirty="0">
                <a:latin typeface="Kokila" pitchFamily="34" charset="0"/>
                <a:cs typeface="Kokila" pitchFamily="34" charset="0"/>
              </a:rPr>
              <a:t> की भूमिका</a:t>
            </a:r>
            <a:endParaRPr lang="en-IN" dirty="0">
              <a:latin typeface="Kokila" pitchFamily="34" charset="0"/>
              <a:cs typeface="Kokila" pitchFamily="34" charset="0"/>
            </a:endParaRPr>
          </a:p>
        </p:txBody>
      </p:sp>
      <p:graphicFrame>
        <p:nvGraphicFramePr>
          <p:cNvPr id="4" name="Content Placeholder 3">
            <a:extLst>
              <a:ext uri="{FF2B5EF4-FFF2-40B4-BE49-F238E27FC236}">
                <a16:creationId xmlns:a16="http://schemas.microsoft.com/office/drawing/2014/main" id="{568295F6-84EF-4417-BD78-17D93EF77887}"/>
              </a:ext>
            </a:extLst>
          </p:cNvPr>
          <p:cNvGraphicFramePr>
            <a:graphicFrameLocks noGrp="1"/>
          </p:cNvGraphicFramePr>
          <p:nvPr>
            <p:ph idx="1"/>
            <p:extLst>
              <p:ext uri="{D42A27DB-BD31-4B8C-83A1-F6EECF244321}">
                <p14:modId xmlns:p14="http://schemas.microsoft.com/office/powerpoint/2010/main" val="2613130069"/>
              </p:ext>
            </p:extLst>
          </p:nvPr>
        </p:nvGraphicFramePr>
        <p:xfrm>
          <a:off x="252248" y="740979"/>
          <a:ext cx="11792606" cy="5990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968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B57CB-9F52-478D-A3AD-E34C2ADCC760}"/>
              </a:ext>
            </a:extLst>
          </p:cNvPr>
          <p:cNvSpPr>
            <a:spLocks noGrp="1"/>
          </p:cNvSpPr>
          <p:nvPr>
            <p:ph type="title"/>
          </p:nvPr>
        </p:nvSpPr>
        <p:spPr>
          <a:xfrm>
            <a:off x="662152" y="126124"/>
            <a:ext cx="11146220" cy="488731"/>
          </a:xfrm>
          <a:ln>
            <a:solidFill>
              <a:schemeClr val="tx1"/>
            </a:solidFill>
          </a:ln>
        </p:spPr>
        <p:txBody>
          <a:bodyPr>
            <a:normAutofit fontScale="90000"/>
          </a:bodyPr>
          <a:lstStyle/>
          <a:p>
            <a:pPr algn="ctr"/>
            <a:r>
              <a:rPr lang="hi-IN" sz="4000" dirty="0">
                <a:latin typeface="Kokila" pitchFamily="34" charset="0"/>
                <a:cs typeface="Kokila" pitchFamily="34" charset="0"/>
              </a:rPr>
              <a:t>(पी.एल.वी.) की भूमिका </a:t>
            </a:r>
            <a:endParaRPr lang="en-IN" sz="4000" dirty="0">
              <a:latin typeface="Kokila" pitchFamily="34" charset="0"/>
              <a:cs typeface="Kokila" pitchFamily="34" charset="0"/>
            </a:endParaRPr>
          </a:p>
        </p:txBody>
      </p:sp>
      <p:graphicFrame>
        <p:nvGraphicFramePr>
          <p:cNvPr id="6" name="Content Placeholder 5">
            <a:extLst>
              <a:ext uri="{FF2B5EF4-FFF2-40B4-BE49-F238E27FC236}">
                <a16:creationId xmlns:a16="http://schemas.microsoft.com/office/drawing/2014/main" id="{7246DC90-8E7C-4BCC-ACF7-DD00EE074B89}"/>
              </a:ext>
            </a:extLst>
          </p:cNvPr>
          <p:cNvGraphicFramePr>
            <a:graphicFrameLocks noGrp="1"/>
          </p:cNvGraphicFramePr>
          <p:nvPr>
            <p:ph idx="1"/>
            <p:extLst>
              <p:ext uri="{D42A27DB-BD31-4B8C-83A1-F6EECF244321}">
                <p14:modId xmlns:p14="http://schemas.microsoft.com/office/powerpoint/2010/main" val="1737916502"/>
              </p:ext>
            </p:extLst>
          </p:nvPr>
        </p:nvGraphicFramePr>
        <p:xfrm>
          <a:off x="472966" y="819808"/>
          <a:ext cx="11335406" cy="603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107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A835F-01BF-45BA-A9BE-DCB744A4DD84}"/>
              </a:ext>
            </a:extLst>
          </p:cNvPr>
          <p:cNvSpPr>
            <a:spLocks noGrp="1"/>
          </p:cNvSpPr>
          <p:nvPr>
            <p:ph type="title"/>
          </p:nvPr>
        </p:nvSpPr>
        <p:spPr>
          <a:xfrm>
            <a:off x="488950" y="189186"/>
            <a:ext cx="10817680" cy="693684"/>
          </a:xfrm>
          <a:ln>
            <a:solidFill>
              <a:schemeClr val="tx1"/>
            </a:solidFill>
          </a:ln>
        </p:spPr>
        <p:txBody>
          <a:bodyPr>
            <a:normAutofit fontScale="90000"/>
          </a:bodyPr>
          <a:lstStyle/>
          <a:p>
            <a:pPr algn="ctr"/>
            <a:r>
              <a:rPr lang="hi-IN" dirty="0">
                <a:latin typeface="Kokila" pitchFamily="34" charset="0"/>
                <a:cs typeface="Kokila" pitchFamily="34" charset="0"/>
              </a:rPr>
              <a:t>(</a:t>
            </a:r>
            <a:r>
              <a:rPr lang="en-IN" dirty="0">
                <a:latin typeface="Kokila" pitchFamily="34" charset="0"/>
                <a:cs typeface="Kokila" pitchFamily="34" charset="0"/>
              </a:rPr>
              <a:t>VLE) </a:t>
            </a:r>
            <a:r>
              <a:rPr lang="hi-IN" dirty="0">
                <a:latin typeface="Kokila" pitchFamily="34" charset="0"/>
                <a:cs typeface="Kokila" pitchFamily="34" charset="0"/>
              </a:rPr>
              <a:t>वीएलई की भूमिका </a:t>
            </a:r>
            <a:endParaRPr lang="en-IN" dirty="0">
              <a:latin typeface="Kokila" pitchFamily="34" charset="0"/>
              <a:cs typeface="Kokila" pitchFamily="34" charset="0"/>
            </a:endParaRPr>
          </a:p>
        </p:txBody>
      </p:sp>
      <p:graphicFrame>
        <p:nvGraphicFramePr>
          <p:cNvPr id="4" name="Content Placeholder 3">
            <a:extLst>
              <a:ext uri="{FF2B5EF4-FFF2-40B4-BE49-F238E27FC236}">
                <a16:creationId xmlns:a16="http://schemas.microsoft.com/office/drawing/2014/main" id="{DE55E479-0FC7-41B6-94E4-B520C1BFBDE4}"/>
              </a:ext>
            </a:extLst>
          </p:cNvPr>
          <p:cNvGraphicFramePr>
            <a:graphicFrameLocks noGrp="1"/>
          </p:cNvGraphicFramePr>
          <p:nvPr>
            <p:ph idx="1"/>
            <p:extLst>
              <p:ext uri="{D42A27DB-BD31-4B8C-83A1-F6EECF244321}">
                <p14:modId xmlns:p14="http://schemas.microsoft.com/office/powerpoint/2010/main" val="977556426"/>
              </p:ext>
            </p:extLst>
          </p:nvPr>
        </p:nvGraphicFramePr>
        <p:xfrm>
          <a:off x="127611" y="882870"/>
          <a:ext cx="11540358" cy="5801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058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1B64-E0DF-4CD1-A1F4-D05C8394B06C}"/>
              </a:ext>
            </a:extLst>
          </p:cNvPr>
          <p:cNvSpPr>
            <a:spLocks noGrp="1"/>
          </p:cNvSpPr>
          <p:nvPr>
            <p:ph type="title"/>
          </p:nvPr>
        </p:nvSpPr>
        <p:spPr>
          <a:xfrm>
            <a:off x="409903" y="189186"/>
            <a:ext cx="11508828" cy="614855"/>
          </a:xfrm>
          <a:ln>
            <a:solidFill>
              <a:schemeClr val="tx1"/>
            </a:solidFill>
          </a:ln>
        </p:spPr>
        <p:txBody>
          <a:bodyPr>
            <a:normAutofit fontScale="90000"/>
          </a:bodyPr>
          <a:lstStyle/>
          <a:p>
            <a:pPr algn="ctr"/>
            <a:r>
              <a:rPr lang="hi-IN" dirty="0">
                <a:latin typeface="Kokila" pitchFamily="34" charset="0"/>
                <a:cs typeface="Kokila" pitchFamily="34" charset="0"/>
              </a:rPr>
              <a:t>पैनल वकील की भूमिका </a:t>
            </a:r>
            <a:endParaRPr lang="en-IN" dirty="0"/>
          </a:p>
        </p:txBody>
      </p:sp>
      <p:graphicFrame>
        <p:nvGraphicFramePr>
          <p:cNvPr id="4" name="Content Placeholder 3">
            <a:extLst>
              <a:ext uri="{FF2B5EF4-FFF2-40B4-BE49-F238E27FC236}">
                <a16:creationId xmlns:a16="http://schemas.microsoft.com/office/drawing/2014/main" id="{9334F681-C99F-4339-9A28-44C893A002AA}"/>
              </a:ext>
            </a:extLst>
          </p:cNvPr>
          <p:cNvGraphicFramePr>
            <a:graphicFrameLocks noGrp="1"/>
          </p:cNvGraphicFramePr>
          <p:nvPr>
            <p:ph idx="1"/>
            <p:extLst>
              <p:ext uri="{D42A27DB-BD31-4B8C-83A1-F6EECF244321}">
                <p14:modId xmlns:p14="http://schemas.microsoft.com/office/powerpoint/2010/main" val="2420283416"/>
              </p:ext>
            </p:extLst>
          </p:nvPr>
        </p:nvGraphicFramePr>
        <p:xfrm>
          <a:off x="409903" y="937707"/>
          <a:ext cx="11508828" cy="561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51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8201-5DCF-4997-A56B-987A86CEEA95}"/>
              </a:ext>
            </a:extLst>
          </p:cNvPr>
          <p:cNvSpPr>
            <a:spLocks noGrp="1"/>
          </p:cNvSpPr>
          <p:nvPr>
            <p:ph type="title"/>
          </p:nvPr>
        </p:nvSpPr>
        <p:spPr>
          <a:xfrm>
            <a:off x="331076" y="362607"/>
            <a:ext cx="11493062" cy="788276"/>
          </a:xfrm>
          <a:ln>
            <a:solidFill>
              <a:schemeClr val="tx1"/>
            </a:solidFill>
          </a:ln>
        </p:spPr>
        <p:txBody>
          <a:bodyPr/>
          <a:lstStyle/>
          <a:p>
            <a:pPr algn="ctr"/>
            <a:r>
              <a:rPr lang="hi-IN" dirty="0">
                <a:latin typeface="Kokila" pitchFamily="34" charset="0"/>
                <a:cs typeface="Kokila" pitchFamily="34" charset="0"/>
              </a:rPr>
              <a:t>विधिक सहायता प्राप्त करनेवालों की भूमिका</a:t>
            </a:r>
            <a:r>
              <a:rPr lang="en-US" dirty="0">
                <a:latin typeface="Kokila" pitchFamily="34" charset="0"/>
                <a:cs typeface="Kokila" pitchFamily="34" charset="0"/>
              </a:rPr>
              <a:t> </a:t>
            </a:r>
            <a:endParaRPr lang="en-IN" dirty="0">
              <a:latin typeface="Kokila" pitchFamily="34" charset="0"/>
              <a:cs typeface="Kokila" pitchFamily="34" charset="0"/>
            </a:endParaRPr>
          </a:p>
        </p:txBody>
      </p:sp>
      <p:sp>
        <p:nvSpPr>
          <p:cNvPr id="3" name="Content Placeholder 2">
            <a:extLst>
              <a:ext uri="{FF2B5EF4-FFF2-40B4-BE49-F238E27FC236}">
                <a16:creationId xmlns:a16="http://schemas.microsoft.com/office/drawing/2014/main" id="{3F1EF81D-E671-4A37-BCA7-D8FEDDD01F36}"/>
              </a:ext>
            </a:extLst>
          </p:cNvPr>
          <p:cNvSpPr>
            <a:spLocks noGrp="1"/>
          </p:cNvSpPr>
          <p:nvPr>
            <p:ph idx="1"/>
          </p:nvPr>
        </p:nvSpPr>
        <p:spPr>
          <a:xfrm>
            <a:off x="331076" y="1150883"/>
            <a:ext cx="11493062" cy="5470634"/>
          </a:xfrm>
          <a:ln>
            <a:solidFill>
              <a:schemeClr val="tx1"/>
            </a:solidFill>
          </a:ln>
        </p:spPr>
        <p:txBody>
          <a:bodyPr>
            <a:normAutofit/>
          </a:bodyPr>
          <a:lstStyle/>
          <a:p>
            <a:pPr algn="just"/>
            <a:r>
              <a:rPr lang="hi-IN" sz="2400" dirty="0">
                <a:latin typeface="Kokila" pitchFamily="34" charset="0"/>
              </a:rPr>
              <a:t>विधिक सहायता के इच्छुक व्यक्ति, पीएलवी / वीएलई के माध्यम से मामले को पंजीकृत कर सकते हैं ;</a:t>
            </a:r>
          </a:p>
          <a:p>
            <a:pPr algn="just"/>
            <a:r>
              <a:rPr lang="hi-IN" sz="2400" dirty="0">
                <a:latin typeface="Kokila" pitchFamily="34" charset="0"/>
              </a:rPr>
              <a:t>विधिक सहायता के इच्छुक व्यक्ति,जिन मामलों में कानूनी सलाह चाहते है ,इसके बारे में पीएलवी/वीएलई से पूछ सकते है एवं सांकेतिक सूची की मांग कर सकते हैं ;</a:t>
            </a:r>
          </a:p>
          <a:p>
            <a:pPr algn="just"/>
            <a:r>
              <a:rPr lang="hi-IN" sz="2400" dirty="0">
                <a:latin typeface="Kokila" pitchFamily="34" charset="0"/>
              </a:rPr>
              <a:t>टेली- लॉ पोर्टल पर केस रजिस्ट्रेशन के वक्त, विधिक सहायता के इच्छुक व्यक्ति पीएलवी/वीएलई  को अपना  संपर्क विवरणों प्रदान करें  और यदि ये उपलब्ध नहीं है तो पीएलवी और वीएलई द्वारा उनके संपर्क विवरण मुहैया करवाना ;</a:t>
            </a:r>
          </a:p>
          <a:p>
            <a:pPr algn="just"/>
            <a:r>
              <a:rPr lang="hi-IN" sz="2400" dirty="0">
                <a:latin typeface="Kokila" pitchFamily="34" charset="0"/>
              </a:rPr>
              <a:t>उत्तर प्रदेश और बिहार राज्य में टेली-लॉ सेवा का लाभ उठाने के लिए लाभार्थियों को आधार से जोड़ना;</a:t>
            </a:r>
          </a:p>
          <a:p>
            <a:pPr algn="just"/>
            <a:r>
              <a:rPr lang="hi-IN" sz="2400" dirty="0">
                <a:latin typeface="Kokila" pitchFamily="34" charset="0"/>
              </a:rPr>
              <a:t>विधिक सलाह प्राप्त करने के लिए 20 मिनट का स्लॉट (वीसी / टेलीफोन सुविधा) प्रदान करना;</a:t>
            </a:r>
          </a:p>
          <a:p>
            <a:pPr algn="just"/>
            <a:r>
              <a:rPr lang="hi-IN" sz="2400" dirty="0">
                <a:latin typeface="Kokila" pitchFamily="34" charset="0"/>
              </a:rPr>
              <a:t>वकील से सलाह लेने के बाद 30 रुपए का शुल्क दिया जाना ;</a:t>
            </a:r>
          </a:p>
          <a:p>
            <a:pPr algn="just"/>
            <a:r>
              <a:rPr lang="hi-IN" sz="2400" dirty="0">
                <a:latin typeface="Kokila" pitchFamily="34" charset="0"/>
              </a:rPr>
              <a:t>लाभार्थी का अधिकतम तीन टेली-लॉ परामर्श के लिए हकदार होगा । </a:t>
            </a:r>
          </a:p>
          <a:p>
            <a:endParaRPr lang="en-IN" dirty="0">
              <a:latin typeface="Kokila" pitchFamily="34" charset="0"/>
              <a:cs typeface="Kokila" pitchFamily="34" charset="0"/>
            </a:endParaRPr>
          </a:p>
        </p:txBody>
      </p:sp>
    </p:spTree>
    <p:extLst>
      <p:ext uri="{BB962C8B-B14F-4D97-AF65-F5344CB8AC3E}">
        <p14:creationId xmlns:p14="http://schemas.microsoft.com/office/powerpoint/2010/main" val="479004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1384</Words>
  <Application>Microsoft Office PowerPoint</Application>
  <PresentationFormat>Widescreen</PresentationFormat>
  <Paragraphs>113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Kokila</vt:lpstr>
      <vt:lpstr>Mangal</vt:lpstr>
      <vt:lpstr>Office Theme</vt:lpstr>
      <vt:lpstr>टेली-लॉ के तहत भूमिकाएं और जिम्मेदारी</vt:lpstr>
      <vt:lpstr>न्याय विभाग/(DoJ) की भूमिका </vt:lpstr>
      <vt:lpstr>नालसा(NALSA) / एसएलएसए(SLSA) की भूमिका </vt:lpstr>
      <vt:lpstr>    सीएससी/CSC की भूमिका</vt:lpstr>
      <vt:lpstr>(पी.एल.वी.) की भूमिका </vt:lpstr>
      <vt:lpstr>(VLE) वीएलई की भूमिका </vt:lpstr>
      <vt:lpstr>पैनल वकील की भूमिका </vt:lpstr>
      <vt:lpstr>विधिक सहायता प्राप्त करनेवालों की भूमिका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And Responsibility under TELE- LAW</dc:title>
  <dc:creator>Shikha Hundal</dc:creator>
  <cp:lastModifiedBy>Shikha Hundal</cp:lastModifiedBy>
  <cp:revision>166</cp:revision>
  <cp:lastPrinted>2018-02-09T09:37:52Z</cp:lastPrinted>
  <dcterms:created xsi:type="dcterms:W3CDTF">2018-01-15T07:42:45Z</dcterms:created>
  <dcterms:modified xsi:type="dcterms:W3CDTF">2018-02-09T12:16:49Z</dcterms:modified>
</cp:coreProperties>
</file>